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handoutMasterIdLst>
    <p:handoutMasterId r:id="rId16"/>
  </p:handoutMasterIdLst>
  <p:sldIdLst>
    <p:sldId id="256" r:id="rId3"/>
    <p:sldId id="257" r:id="rId4"/>
    <p:sldId id="271" r:id="rId5"/>
    <p:sldId id="263" r:id="rId6"/>
    <p:sldId id="274" r:id="rId7"/>
    <p:sldId id="282" r:id="rId9"/>
    <p:sldId id="258" r:id="rId10"/>
    <p:sldId id="272" r:id="rId11"/>
    <p:sldId id="265" r:id="rId12"/>
    <p:sldId id="273" r:id="rId13"/>
    <p:sldId id="266" r:id="rId14"/>
    <p:sldId id="268" r:id="rId15"/>
  </p:sldIdLst>
  <p:sldSz cx="12192000" cy="6858000"/>
  <p:notesSz cx="6858000" cy="9144000"/>
  <p:embeddedFontLst>
    <p:embeddedFont>
      <p:font typeface="微软雅黑" panose="020B0503020204020204" pitchFamily="34" charset="-122"/>
      <p:regular r:id="rId20"/>
    </p:embeddedFont>
    <p:embeddedFont>
      <p:font typeface="字体圈欣意冠黑体" panose="00000500000000000000" pitchFamily="2" charset="-122"/>
      <p:regular r:id="rId21"/>
    </p:embeddedFont>
    <p:embeddedFont>
      <p:font typeface="Agency FB" panose="020B0503020202020204" pitchFamily="34" charset="0"/>
      <p:regular r:id="rId22"/>
      <p:bold r:id="rId23"/>
    </p:embeddedFont>
  </p:embeddedFontLst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2" userDrawn="1">
          <p15:clr>
            <a:srgbClr val="A4A3A4"/>
          </p15:clr>
        </p15:guide>
        <p15:guide id="2" pos="38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3A00"/>
    <a:srgbClr val="325594"/>
    <a:srgbClr val="FB8A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82383" autoAdjust="0"/>
  </p:normalViewPr>
  <p:slideViewPr>
    <p:cSldViewPr snapToGrid="0" showGuides="1">
      <p:cViewPr varScale="1">
        <p:scale>
          <a:sx n="85" d="100"/>
          <a:sy n="85" d="100"/>
        </p:scale>
        <p:origin x="499" y="48"/>
      </p:cViewPr>
      <p:guideLst>
        <p:guide orient="horz" pos="2122"/>
        <p:guide pos="381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4" d="100"/>
          <a:sy n="74" d="100"/>
        </p:scale>
        <p:origin x="262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gs" Target="tags/tag119.xml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55666-4CF1-4350-BB1D-7B52BEE2CE01}" type="datetimeFigureOut">
              <a:rPr lang="zh-CN" altLang="en-US" smtClean="0">
                <a:cs typeface="微软雅黑" panose="020B0503020204020204" pitchFamily="34" charset="-122"/>
              </a:rPr>
            </a:fld>
            <a:endParaRPr lang="zh-CN" altLang="en-US">
              <a:cs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B0494-13E6-4C15-9822-90426F589CF9}" type="slidenum">
              <a:rPr lang="zh-CN" altLang="en-US" smtClean="0">
                <a:cs typeface="微软雅黑" panose="020B0503020204020204" pitchFamily="34" charset="-122"/>
              </a:rPr>
            </a:fld>
            <a:endParaRPr lang="zh-CN" altLang="en-US">
              <a:cs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微软雅黑" panose="020B0503020204020204" pitchFamily="3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微软雅黑" panose="020B0503020204020204" pitchFamily="3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微软雅黑" panose="020B0503020204020204" pitchFamily="3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微软雅黑" panose="020B0503020204020204" pitchFamily="3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+mn-ea"/>
        <a:cs typeface="微软雅黑" panose="020B0503020204020204" pitchFamily="3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1" b="27767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椭圆 5"/>
          <p:cNvSpPr/>
          <p:nvPr userDrawn="1"/>
        </p:nvSpPr>
        <p:spPr>
          <a:xfrm>
            <a:off x="8416832" y="586177"/>
            <a:ext cx="1357667" cy="135766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2894368" y="2106967"/>
            <a:ext cx="891466" cy="891466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0" y="5651500"/>
            <a:ext cx="12192000" cy="1231900"/>
            <a:chOff x="0" y="3997491"/>
            <a:chExt cx="12192000" cy="2885909"/>
          </a:xfrm>
        </p:grpSpPr>
        <p:sp>
          <p:nvSpPr>
            <p:cNvPr id="10" name="任意多边形: 形状 9"/>
            <p:cNvSpPr/>
            <p:nvPr userDrawn="1"/>
          </p:nvSpPr>
          <p:spPr>
            <a:xfrm>
              <a:off x="0" y="3997491"/>
              <a:ext cx="12192000" cy="2466810"/>
            </a:xfrm>
            <a:custGeom>
              <a:avLst/>
              <a:gdLst>
                <a:gd name="connsiteX0" fmla="*/ 0 w 12192000"/>
                <a:gd name="connsiteY0" fmla="*/ 0 h 2466810"/>
                <a:gd name="connsiteX1" fmla="*/ 257374 w 12192000"/>
                <a:gd name="connsiteY1" fmla="*/ 71373 h 2466810"/>
                <a:gd name="connsiteX2" fmla="*/ 5842000 w 12192000"/>
                <a:gd name="connsiteY2" fmla="*/ 1196811 h 2466810"/>
                <a:gd name="connsiteX3" fmla="*/ 11881148 w 12192000"/>
                <a:gd name="connsiteY3" fmla="*/ 257706 h 2466810"/>
                <a:gd name="connsiteX4" fmla="*/ 12192000 w 12192000"/>
                <a:gd name="connsiteY4" fmla="*/ 191550 h 2466810"/>
                <a:gd name="connsiteX5" fmla="*/ 12192000 w 12192000"/>
                <a:gd name="connsiteY5" fmla="*/ 2466810 h 2466810"/>
                <a:gd name="connsiteX6" fmla="*/ 0 w 12192000"/>
                <a:gd name="connsiteY6" fmla="*/ 2466810 h 246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66810">
                  <a:moveTo>
                    <a:pt x="0" y="0"/>
                  </a:moveTo>
                  <a:lnTo>
                    <a:pt x="257374" y="71373"/>
                  </a:lnTo>
                  <a:cubicBezTo>
                    <a:pt x="1774826" y="495930"/>
                    <a:pt x="4070351" y="1166648"/>
                    <a:pt x="5842000" y="1196811"/>
                  </a:cubicBezTo>
                  <a:cubicBezTo>
                    <a:pt x="7613651" y="1226974"/>
                    <a:pt x="10186591" y="623724"/>
                    <a:pt x="11881148" y="257706"/>
                  </a:cubicBezTo>
                  <a:lnTo>
                    <a:pt x="12192000" y="191550"/>
                  </a:lnTo>
                  <a:lnTo>
                    <a:pt x="12192000" y="2466810"/>
                  </a:lnTo>
                  <a:lnTo>
                    <a:pt x="0" y="24668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pitchFamily="34" charset="-122"/>
              </a:endParaRPr>
            </a:p>
          </p:txBody>
        </p:sp>
        <p:sp>
          <p:nvSpPr>
            <p:cNvPr id="11" name="任意多边形: 形状 10"/>
            <p:cNvSpPr/>
            <p:nvPr userDrawn="1"/>
          </p:nvSpPr>
          <p:spPr>
            <a:xfrm>
              <a:off x="0" y="4213390"/>
              <a:ext cx="12192000" cy="2670010"/>
            </a:xfrm>
            <a:custGeom>
              <a:avLst/>
              <a:gdLst>
                <a:gd name="connsiteX0" fmla="*/ 0 w 12192000"/>
                <a:gd name="connsiteY0" fmla="*/ 0 h 2466810"/>
                <a:gd name="connsiteX1" fmla="*/ 257374 w 12192000"/>
                <a:gd name="connsiteY1" fmla="*/ 71373 h 2466810"/>
                <a:gd name="connsiteX2" fmla="*/ 5842000 w 12192000"/>
                <a:gd name="connsiteY2" fmla="*/ 1196811 h 2466810"/>
                <a:gd name="connsiteX3" fmla="*/ 11881148 w 12192000"/>
                <a:gd name="connsiteY3" fmla="*/ 257706 h 2466810"/>
                <a:gd name="connsiteX4" fmla="*/ 12192000 w 12192000"/>
                <a:gd name="connsiteY4" fmla="*/ 191550 h 2466810"/>
                <a:gd name="connsiteX5" fmla="*/ 12192000 w 12192000"/>
                <a:gd name="connsiteY5" fmla="*/ 2466810 h 2466810"/>
                <a:gd name="connsiteX6" fmla="*/ 0 w 12192000"/>
                <a:gd name="connsiteY6" fmla="*/ 2466810 h 246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66810">
                  <a:moveTo>
                    <a:pt x="0" y="0"/>
                  </a:moveTo>
                  <a:lnTo>
                    <a:pt x="257374" y="71373"/>
                  </a:lnTo>
                  <a:cubicBezTo>
                    <a:pt x="1774826" y="495930"/>
                    <a:pt x="4070351" y="1166648"/>
                    <a:pt x="5842000" y="1196811"/>
                  </a:cubicBezTo>
                  <a:cubicBezTo>
                    <a:pt x="7613651" y="1226974"/>
                    <a:pt x="10186591" y="623724"/>
                    <a:pt x="11881148" y="257706"/>
                  </a:cubicBezTo>
                  <a:lnTo>
                    <a:pt x="12192000" y="191550"/>
                  </a:lnTo>
                  <a:lnTo>
                    <a:pt x="12192000" y="2466810"/>
                  </a:lnTo>
                  <a:lnTo>
                    <a:pt x="0" y="2466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3" b="25913"/>
          <a:stretch>
            <a:fillRect/>
          </a:stretch>
        </p:blipFill>
        <p:spPr>
          <a:xfrm>
            <a:off x="0" y="-25399"/>
            <a:ext cx="12192000" cy="6629400"/>
          </a:xfrm>
          <a:prstGeom prst="rect">
            <a:avLst/>
          </a:prstGeom>
        </p:spPr>
      </p:pic>
      <p:sp>
        <p:nvSpPr>
          <p:cNvPr id="7" name="任意多边形: 形状 6"/>
          <p:cNvSpPr/>
          <p:nvPr userDrawn="1"/>
        </p:nvSpPr>
        <p:spPr>
          <a:xfrm>
            <a:off x="0" y="3997491"/>
            <a:ext cx="12192000" cy="2466810"/>
          </a:xfrm>
          <a:custGeom>
            <a:avLst/>
            <a:gdLst>
              <a:gd name="connsiteX0" fmla="*/ 0 w 12192000"/>
              <a:gd name="connsiteY0" fmla="*/ 0 h 2466810"/>
              <a:gd name="connsiteX1" fmla="*/ 257374 w 12192000"/>
              <a:gd name="connsiteY1" fmla="*/ 71373 h 2466810"/>
              <a:gd name="connsiteX2" fmla="*/ 5842000 w 12192000"/>
              <a:gd name="connsiteY2" fmla="*/ 1196811 h 2466810"/>
              <a:gd name="connsiteX3" fmla="*/ 11881148 w 12192000"/>
              <a:gd name="connsiteY3" fmla="*/ 257706 h 2466810"/>
              <a:gd name="connsiteX4" fmla="*/ 12192000 w 12192000"/>
              <a:gd name="connsiteY4" fmla="*/ 191550 h 2466810"/>
              <a:gd name="connsiteX5" fmla="*/ 12192000 w 12192000"/>
              <a:gd name="connsiteY5" fmla="*/ 2466810 h 2466810"/>
              <a:gd name="connsiteX6" fmla="*/ 0 w 12192000"/>
              <a:gd name="connsiteY6" fmla="*/ 2466810 h 24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466810">
                <a:moveTo>
                  <a:pt x="0" y="0"/>
                </a:moveTo>
                <a:lnTo>
                  <a:pt x="257374" y="71373"/>
                </a:lnTo>
                <a:cubicBezTo>
                  <a:pt x="1774826" y="495930"/>
                  <a:pt x="4070351" y="1166648"/>
                  <a:pt x="5842000" y="1196811"/>
                </a:cubicBezTo>
                <a:cubicBezTo>
                  <a:pt x="7613651" y="1226974"/>
                  <a:pt x="10186591" y="623724"/>
                  <a:pt x="11881148" y="257706"/>
                </a:cubicBezTo>
                <a:lnTo>
                  <a:pt x="12192000" y="191550"/>
                </a:lnTo>
                <a:lnTo>
                  <a:pt x="12192000" y="2466810"/>
                </a:lnTo>
                <a:lnTo>
                  <a:pt x="0" y="246681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0" y="4213390"/>
            <a:ext cx="12192000" cy="2670010"/>
          </a:xfrm>
          <a:custGeom>
            <a:avLst/>
            <a:gdLst>
              <a:gd name="connsiteX0" fmla="*/ 0 w 12192000"/>
              <a:gd name="connsiteY0" fmla="*/ 0 h 2466810"/>
              <a:gd name="connsiteX1" fmla="*/ 257374 w 12192000"/>
              <a:gd name="connsiteY1" fmla="*/ 71373 h 2466810"/>
              <a:gd name="connsiteX2" fmla="*/ 5842000 w 12192000"/>
              <a:gd name="connsiteY2" fmla="*/ 1196811 h 2466810"/>
              <a:gd name="connsiteX3" fmla="*/ 11881148 w 12192000"/>
              <a:gd name="connsiteY3" fmla="*/ 257706 h 2466810"/>
              <a:gd name="connsiteX4" fmla="*/ 12192000 w 12192000"/>
              <a:gd name="connsiteY4" fmla="*/ 191550 h 2466810"/>
              <a:gd name="connsiteX5" fmla="*/ 12192000 w 12192000"/>
              <a:gd name="connsiteY5" fmla="*/ 2466810 h 2466810"/>
              <a:gd name="connsiteX6" fmla="*/ 0 w 12192000"/>
              <a:gd name="connsiteY6" fmla="*/ 2466810 h 24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466810">
                <a:moveTo>
                  <a:pt x="0" y="0"/>
                </a:moveTo>
                <a:lnTo>
                  <a:pt x="257374" y="71373"/>
                </a:lnTo>
                <a:cubicBezTo>
                  <a:pt x="1774826" y="495930"/>
                  <a:pt x="4070351" y="1166648"/>
                  <a:pt x="5842000" y="1196811"/>
                </a:cubicBezTo>
                <a:cubicBezTo>
                  <a:pt x="7613651" y="1226974"/>
                  <a:pt x="10186591" y="623724"/>
                  <a:pt x="11881148" y="257706"/>
                </a:cubicBezTo>
                <a:lnTo>
                  <a:pt x="12192000" y="191550"/>
                </a:lnTo>
                <a:lnTo>
                  <a:pt x="12192000" y="2466810"/>
                </a:lnTo>
                <a:lnTo>
                  <a:pt x="0" y="24668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3" b="25913"/>
          <a:stretch>
            <a:fillRect/>
          </a:stretch>
        </p:blipFill>
        <p:spPr>
          <a:xfrm>
            <a:off x="0" y="-25399"/>
            <a:ext cx="12192000" cy="6629400"/>
          </a:xfrm>
          <a:prstGeom prst="rect">
            <a:avLst/>
          </a:prstGeom>
        </p:spPr>
      </p:pic>
      <p:sp>
        <p:nvSpPr>
          <p:cNvPr id="7" name="任意多边形: 形状 6"/>
          <p:cNvSpPr/>
          <p:nvPr userDrawn="1"/>
        </p:nvSpPr>
        <p:spPr>
          <a:xfrm>
            <a:off x="0" y="3997491"/>
            <a:ext cx="12192000" cy="2466810"/>
          </a:xfrm>
          <a:custGeom>
            <a:avLst/>
            <a:gdLst>
              <a:gd name="connsiteX0" fmla="*/ 0 w 12192000"/>
              <a:gd name="connsiteY0" fmla="*/ 0 h 2466810"/>
              <a:gd name="connsiteX1" fmla="*/ 257374 w 12192000"/>
              <a:gd name="connsiteY1" fmla="*/ 71373 h 2466810"/>
              <a:gd name="connsiteX2" fmla="*/ 5842000 w 12192000"/>
              <a:gd name="connsiteY2" fmla="*/ 1196811 h 2466810"/>
              <a:gd name="connsiteX3" fmla="*/ 11881148 w 12192000"/>
              <a:gd name="connsiteY3" fmla="*/ 257706 h 2466810"/>
              <a:gd name="connsiteX4" fmla="*/ 12192000 w 12192000"/>
              <a:gd name="connsiteY4" fmla="*/ 191550 h 2466810"/>
              <a:gd name="connsiteX5" fmla="*/ 12192000 w 12192000"/>
              <a:gd name="connsiteY5" fmla="*/ 2466810 h 2466810"/>
              <a:gd name="connsiteX6" fmla="*/ 0 w 12192000"/>
              <a:gd name="connsiteY6" fmla="*/ 2466810 h 24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466810">
                <a:moveTo>
                  <a:pt x="0" y="0"/>
                </a:moveTo>
                <a:lnTo>
                  <a:pt x="257374" y="71373"/>
                </a:lnTo>
                <a:cubicBezTo>
                  <a:pt x="1774826" y="495930"/>
                  <a:pt x="4070351" y="1166648"/>
                  <a:pt x="5842000" y="1196811"/>
                </a:cubicBezTo>
                <a:cubicBezTo>
                  <a:pt x="7613651" y="1226974"/>
                  <a:pt x="10186591" y="623724"/>
                  <a:pt x="11881148" y="257706"/>
                </a:cubicBezTo>
                <a:lnTo>
                  <a:pt x="12192000" y="191550"/>
                </a:lnTo>
                <a:lnTo>
                  <a:pt x="12192000" y="2466810"/>
                </a:lnTo>
                <a:lnTo>
                  <a:pt x="0" y="246681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>
            <a:off x="0" y="4213390"/>
            <a:ext cx="12192000" cy="2670010"/>
          </a:xfrm>
          <a:custGeom>
            <a:avLst/>
            <a:gdLst>
              <a:gd name="connsiteX0" fmla="*/ 0 w 12192000"/>
              <a:gd name="connsiteY0" fmla="*/ 0 h 2466810"/>
              <a:gd name="connsiteX1" fmla="*/ 257374 w 12192000"/>
              <a:gd name="connsiteY1" fmla="*/ 71373 h 2466810"/>
              <a:gd name="connsiteX2" fmla="*/ 5842000 w 12192000"/>
              <a:gd name="connsiteY2" fmla="*/ 1196811 h 2466810"/>
              <a:gd name="connsiteX3" fmla="*/ 11881148 w 12192000"/>
              <a:gd name="connsiteY3" fmla="*/ 257706 h 2466810"/>
              <a:gd name="connsiteX4" fmla="*/ 12192000 w 12192000"/>
              <a:gd name="connsiteY4" fmla="*/ 191550 h 2466810"/>
              <a:gd name="connsiteX5" fmla="*/ 12192000 w 12192000"/>
              <a:gd name="connsiteY5" fmla="*/ 2466810 h 2466810"/>
              <a:gd name="connsiteX6" fmla="*/ 0 w 12192000"/>
              <a:gd name="connsiteY6" fmla="*/ 2466810 h 24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466810">
                <a:moveTo>
                  <a:pt x="0" y="0"/>
                </a:moveTo>
                <a:lnTo>
                  <a:pt x="257374" y="71373"/>
                </a:lnTo>
                <a:cubicBezTo>
                  <a:pt x="1774826" y="495930"/>
                  <a:pt x="4070351" y="1166648"/>
                  <a:pt x="5842000" y="1196811"/>
                </a:cubicBezTo>
                <a:cubicBezTo>
                  <a:pt x="7613651" y="1226974"/>
                  <a:pt x="10186591" y="623724"/>
                  <a:pt x="11881148" y="257706"/>
                </a:cubicBezTo>
                <a:lnTo>
                  <a:pt x="12192000" y="191550"/>
                </a:lnTo>
                <a:lnTo>
                  <a:pt x="12192000" y="2466810"/>
                </a:lnTo>
                <a:lnTo>
                  <a:pt x="0" y="24668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 userDrawn="1"/>
        </p:nvSpPr>
        <p:spPr>
          <a:xfrm>
            <a:off x="10168630" y="355170"/>
            <a:ext cx="1357667" cy="1357667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 userDrawn="1"/>
        </p:nvSpPr>
        <p:spPr>
          <a:xfrm>
            <a:off x="853810" y="2891626"/>
            <a:ext cx="1042365" cy="104236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 userDrawn="1"/>
        </p:nvSpPr>
        <p:spPr>
          <a:xfrm rot="9072947">
            <a:off x="-252850" y="-326706"/>
            <a:ext cx="2354203" cy="952330"/>
          </a:xfrm>
          <a:custGeom>
            <a:avLst/>
            <a:gdLst>
              <a:gd name="connsiteX0" fmla="*/ 0 w 2354203"/>
              <a:gd name="connsiteY0" fmla="*/ 0 h 952330"/>
              <a:gd name="connsiteX1" fmla="*/ 239011 w 2354203"/>
              <a:gd name="connsiteY1" fmla="*/ 57572 h 952330"/>
              <a:gd name="connsiteX2" fmla="*/ 1772550 w 2354203"/>
              <a:gd name="connsiteY2" fmla="*/ 277871 h 952330"/>
              <a:gd name="connsiteX3" fmla="*/ 2340792 w 2354203"/>
              <a:gd name="connsiteY3" fmla="*/ 254451 h 952330"/>
              <a:gd name="connsiteX4" fmla="*/ 2354203 w 2354203"/>
              <a:gd name="connsiteY4" fmla="*/ 253104 h 952330"/>
              <a:gd name="connsiteX5" fmla="*/ 1970051 w 2354203"/>
              <a:gd name="connsiteY5" fmla="*/ 952330 h 952330"/>
              <a:gd name="connsiteX6" fmla="*/ 1733413 w 2354203"/>
              <a:gd name="connsiteY6" fmla="*/ 952330 h 952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54203" h="952330">
                <a:moveTo>
                  <a:pt x="0" y="0"/>
                </a:moveTo>
                <a:lnTo>
                  <a:pt x="239011" y="57572"/>
                </a:lnTo>
                <a:cubicBezTo>
                  <a:pt x="762126" y="176807"/>
                  <a:pt x="1302115" y="269862"/>
                  <a:pt x="1772550" y="277871"/>
                </a:cubicBezTo>
                <a:cubicBezTo>
                  <a:pt x="1948964" y="280875"/>
                  <a:pt x="2140337" y="272052"/>
                  <a:pt x="2340792" y="254451"/>
                </a:cubicBezTo>
                <a:lnTo>
                  <a:pt x="2354203" y="253104"/>
                </a:lnTo>
                <a:lnTo>
                  <a:pt x="1970051" y="952330"/>
                </a:lnTo>
                <a:lnTo>
                  <a:pt x="1733413" y="95233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  <p:sp>
        <p:nvSpPr>
          <p:cNvPr id="15" name="任意多边形: 形状 14"/>
          <p:cNvSpPr/>
          <p:nvPr userDrawn="1"/>
        </p:nvSpPr>
        <p:spPr>
          <a:xfrm rot="9072947">
            <a:off x="-222152" y="-311268"/>
            <a:ext cx="1779767" cy="788471"/>
          </a:xfrm>
          <a:custGeom>
            <a:avLst/>
            <a:gdLst>
              <a:gd name="connsiteX0" fmla="*/ 0 w 1779767"/>
              <a:gd name="connsiteY0" fmla="*/ 0 h 788471"/>
              <a:gd name="connsiteX1" fmla="*/ 143391 w 1779767"/>
              <a:gd name="connsiteY1" fmla="*/ 32918 h 788471"/>
              <a:gd name="connsiteX2" fmla="*/ 1282780 w 1779767"/>
              <a:gd name="connsiteY2" fmla="*/ 180880 h 788471"/>
              <a:gd name="connsiteX3" fmla="*/ 1653812 w 1779767"/>
              <a:gd name="connsiteY3" fmla="*/ 171292 h 788471"/>
              <a:gd name="connsiteX4" fmla="*/ 1779767 w 1779767"/>
              <a:gd name="connsiteY4" fmla="*/ 161226 h 788471"/>
              <a:gd name="connsiteX5" fmla="*/ 1435161 w 1779767"/>
              <a:gd name="connsiteY5" fmla="*/ 788471 h 788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79767" h="788471">
                <a:moveTo>
                  <a:pt x="0" y="0"/>
                </a:moveTo>
                <a:lnTo>
                  <a:pt x="143391" y="32918"/>
                </a:lnTo>
                <a:cubicBezTo>
                  <a:pt x="538003" y="116098"/>
                  <a:pt x="929954" y="174378"/>
                  <a:pt x="1282780" y="180880"/>
                </a:cubicBezTo>
                <a:cubicBezTo>
                  <a:pt x="1400389" y="183047"/>
                  <a:pt x="1524647" y="179525"/>
                  <a:pt x="1653812" y="171292"/>
                </a:cubicBezTo>
                <a:lnTo>
                  <a:pt x="1779767" y="161226"/>
                </a:lnTo>
                <a:lnTo>
                  <a:pt x="1435161" y="78847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 userDrawn="1"/>
        </p:nvGrpSpPr>
        <p:grpSpPr>
          <a:xfrm rot="10800000">
            <a:off x="10094307" y="6256974"/>
            <a:ext cx="2354203" cy="952330"/>
            <a:chOff x="6186451" y="-326706"/>
            <a:chExt cx="2354203" cy="952330"/>
          </a:xfrm>
        </p:grpSpPr>
        <p:sp>
          <p:nvSpPr>
            <p:cNvPr id="17" name="任意多边形: 形状 16"/>
            <p:cNvSpPr/>
            <p:nvPr userDrawn="1"/>
          </p:nvSpPr>
          <p:spPr>
            <a:xfrm rot="9072947">
              <a:off x="6186451" y="-326706"/>
              <a:ext cx="2354203" cy="952330"/>
            </a:xfrm>
            <a:custGeom>
              <a:avLst/>
              <a:gdLst>
                <a:gd name="connsiteX0" fmla="*/ 0 w 2354203"/>
                <a:gd name="connsiteY0" fmla="*/ 0 h 952330"/>
                <a:gd name="connsiteX1" fmla="*/ 239011 w 2354203"/>
                <a:gd name="connsiteY1" fmla="*/ 57572 h 952330"/>
                <a:gd name="connsiteX2" fmla="*/ 1772550 w 2354203"/>
                <a:gd name="connsiteY2" fmla="*/ 277871 h 952330"/>
                <a:gd name="connsiteX3" fmla="*/ 2340792 w 2354203"/>
                <a:gd name="connsiteY3" fmla="*/ 254451 h 952330"/>
                <a:gd name="connsiteX4" fmla="*/ 2354203 w 2354203"/>
                <a:gd name="connsiteY4" fmla="*/ 253104 h 952330"/>
                <a:gd name="connsiteX5" fmla="*/ 1970051 w 2354203"/>
                <a:gd name="connsiteY5" fmla="*/ 952330 h 952330"/>
                <a:gd name="connsiteX6" fmla="*/ 1733413 w 2354203"/>
                <a:gd name="connsiteY6" fmla="*/ 952330 h 952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203" h="952330">
                  <a:moveTo>
                    <a:pt x="0" y="0"/>
                  </a:moveTo>
                  <a:lnTo>
                    <a:pt x="239011" y="57572"/>
                  </a:lnTo>
                  <a:cubicBezTo>
                    <a:pt x="762126" y="176807"/>
                    <a:pt x="1302115" y="269862"/>
                    <a:pt x="1772550" y="277871"/>
                  </a:cubicBezTo>
                  <a:cubicBezTo>
                    <a:pt x="1948964" y="280875"/>
                    <a:pt x="2140337" y="272052"/>
                    <a:pt x="2340792" y="254451"/>
                  </a:cubicBezTo>
                  <a:lnTo>
                    <a:pt x="2354203" y="253104"/>
                  </a:lnTo>
                  <a:lnTo>
                    <a:pt x="1970051" y="952330"/>
                  </a:lnTo>
                  <a:lnTo>
                    <a:pt x="1733413" y="95233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pitchFamily="34" charset="-122"/>
              </a:endParaRPr>
            </a:p>
          </p:txBody>
        </p:sp>
        <p:sp>
          <p:nvSpPr>
            <p:cNvPr id="18" name="任意多边形: 形状 17"/>
            <p:cNvSpPr/>
            <p:nvPr userDrawn="1"/>
          </p:nvSpPr>
          <p:spPr>
            <a:xfrm rot="9072947">
              <a:off x="6217149" y="-311268"/>
              <a:ext cx="1779767" cy="788471"/>
            </a:xfrm>
            <a:custGeom>
              <a:avLst/>
              <a:gdLst>
                <a:gd name="connsiteX0" fmla="*/ 0 w 1779767"/>
                <a:gd name="connsiteY0" fmla="*/ 0 h 788471"/>
                <a:gd name="connsiteX1" fmla="*/ 143391 w 1779767"/>
                <a:gd name="connsiteY1" fmla="*/ 32918 h 788471"/>
                <a:gd name="connsiteX2" fmla="*/ 1282780 w 1779767"/>
                <a:gd name="connsiteY2" fmla="*/ 180880 h 788471"/>
                <a:gd name="connsiteX3" fmla="*/ 1653812 w 1779767"/>
                <a:gd name="connsiteY3" fmla="*/ 171292 h 788471"/>
                <a:gd name="connsiteX4" fmla="*/ 1779767 w 1779767"/>
                <a:gd name="connsiteY4" fmla="*/ 161226 h 788471"/>
                <a:gd name="connsiteX5" fmla="*/ 1435161 w 1779767"/>
                <a:gd name="connsiteY5" fmla="*/ 788471 h 788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79767" h="788471">
                  <a:moveTo>
                    <a:pt x="0" y="0"/>
                  </a:moveTo>
                  <a:lnTo>
                    <a:pt x="143391" y="32918"/>
                  </a:lnTo>
                  <a:cubicBezTo>
                    <a:pt x="538003" y="116098"/>
                    <a:pt x="929954" y="174378"/>
                    <a:pt x="1282780" y="180880"/>
                  </a:cubicBezTo>
                  <a:cubicBezTo>
                    <a:pt x="1400389" y="183047"/>
                    <a:pt x="1524647" y="179525"/>
                    <a:pt x="1653812" y="171292"/>
                  </a:cubicBezTo>
                  <a:lnTo>
                    <a:pt x="1779767" y="161226"/>
                  </a:lnTo>
                  <a:lnTo>
                    <a:pt x="1435161" y="78847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fld id="{CC3E00D9-4138-4EC8-8730-242E9608B9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fld id="{79AAB6B3-0B4D-4D25-8EF9-5DE62A1C993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微软雅黑" panose="020B0503020204020204" pitchFamily="3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image" Target="../media/image17.jpeg"/><Relationship Id="rId1" Type="http://schemas.openxmlformats.org/officeDocument/2006/relationships/tags" Target="../tags/tag1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2" Type="http://schemas.openxmlformats.org/officeDocument/2006/relationships/slideLayout" Target="../slideLayouts/slideLayout4.xml"/><Relationship Id="rId11" Type="http://schemas.openxmlformats.org/officeDocument/2006/relationships/image" Target="../media/image3.jpeg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8" Type="http://schemas.openxmlformats.org/officeDocument/2006/relationships/slideLayout" Target="../slideLayouts/slideLayout4.xml"/><Relationship Id="rId37" Type="http://schemas.openxmlformats.org/officeDocument/2006/relationships/tags" Target="../tags/tag44.xml"/><Relationship Id="rId36" Type="http://schemas.openxmlformats.org/officeDocument/2006/relationships/image" Target="../media/image6.png"/><Relationship Id="rId35" Type="http://schemas.openxmlformats.org/officeDocument/2006/relationships/tags" Target="../tags/tag43.xml"/><Relationship Id="rId34" Type="http://schemas.openxmlformats.org/officeDocument/2006/relationships/tags" Target="../tags/tag42.xml"/><Relationship Id="rId33" Type="http://schemas.openxmlformats.org/officeDocument/2006/relationships/tags" Target="../tags/tag41.xml"/><Relationship Id="rId32" Type="http://schemas.openxmlformats.org/officeDocument/2006/relationships/tags" Target="../tags/tag40.xml"/><Relationship Id="rId31" Type="http://schemas.openxmlformats.org/officeDocument/2006/relationships/tags" Target="../tags/tag39.xml"/><Relationship Id="rId30" Type="http://schemas.openxmlformats.org/officeDocument/2006/relationships/tags" Target="../tags/tag38.xml"/><Relationship Id="rId3" Type="http://schemas.openxmlformats.org/officeDocument/2006/relationships/tags" Target="../tags/tag13.xml"/><Relationship Id="rId29" Type="http://schemas.openxmlformats.org/officeDocument/2006/relationships/tags" Target="../tags/tag37.xml"/><Relationship Id="rId28" Type="http://schemas.openxmlformats.org/officeDocument/2006/relationships/tags" Target="../tags/tag36.xml"/><Relationship Id="rId27" Type="http://schemas.openxmlformats.org/officeDocument/2006/relationships/tags" Target="../tags/tag35.xml"/><Relationship Id="rId26" Type="http://schemas.openxmlformats.org/officeDocument/2006/relationships/tags" Target="../tags/tag34.xml"/><Relationship Id="rId25" Type="http://schemas.openxmlformats.org/officeDocument/2006/relationships/tags" Target="../tags/tag33.xml"/><Relationship Id="rId24" Type="http://schemas.openxmlformats.org/officeDocument/2006/relationships/tags" Target="../tags/tag32.xml"/><Relationship Id="rId23" Type="http://schemas.openxmlformats.org/officeDocument/2006/relationships/tags" Target="../tags/tag31.xml"/><Relationship Id="rId22" Type="http://schemas.openxmlformats.org/officeDocument/2006/relationships/image" Target="../media/image5.png"/><Relationship Id="rId21" Type="http://schemas.openxmlformats.org/officeDocument/2006/relationships/tags" Target="../tags/tag30.xml"/><Relationship Id="rId20" Type="http://schemas.openxmlformats.org/officeDocument/2006/relationships/image" Target="../media/image4.png"/><Relationship Id="rId2" Type="http://schemas.openxmlformats.org/officeDocument/2006/relationships/tags" Target="../tags/tag12.xml"/><Relationship Id="rId19" Type="http://schemas.openxmlformats.org/officeDocument/2006/relationships/tags" Target="../tags/tag29.xml"/><Relationship Id="rId18" Type="http://schemas.openxmlformats.org/officeDocument/2006/relationships/tags" Target="../tags/tag28.xml"/><Relationship Id="rId17" Type="http://schemas.openxmlformats.org/officeDocument/2006/relationships/tags" Target="../tags/tag27.xml"/><Relationship Id="rId16" Type="http://schemas.openxmlformats.org/officeDocument/2006/relationships/tags" Target="../tags/tag26.xml"/><Relationship Id="rId15" Type="http://schemas.openxmlformats.org/officeDocument/2006/relationships/tags" Target="../tags/tag25.xml"/><Relationship Id="rId14" Type="http://schemas.openxmlformats.org/officeDocument/2006/relationships/tags" Target="../tags/tag24.xml"/><Relationship Id="rId13" Type="http://schemas.openxmlformats.org/officeDocument/2006/relationships/tags" Target="../tags/tag23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tags" Target="../tags/tag1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2" Type="http://schemas.openxmlformats.org/officeDocument/2006/relationships/notesSlide" Target="../notesSlides/notesSlide1.xml"/><Relationship Id="rId21" Type="http://schemas.openxmlformats.org/officeDocument/2006/relationships/slideLayout" Target="../slideLayouts/slideLayout4.xml"/><Relationship Id="rId20" Type="http://schemas.openxmlformats.org/officeDocument/2006/relationships/tags" Target="../tags/tag62.xml"/><Relationship Id="rId2" Type="http://schemas.openxmlformats.org/officeDocument/2006/relationships/tags" Target="../tags/tag46.xml"/><Relationship Id="rId19" Type="http://schemas.openxmlformats.org/officeDocument/2006/relationships/tags" Target="../tags/tag61.xml"/><Relationship Id="rId18" Type="http://schemas.openxmlformats.org/officeDocument/2006/relationships/image" Target="../media/image8.png"/><Relationship Id="rId17" Type="http://schemas.openxmlformats.org/officeDocument/2006/relationships/tags" Target="../tags/tag60.xml"/><Relationship Id="rId16" Type="http://schemas.openxmlformats.org/officeDocument/2006/relationships/image" Target="../media/image7.png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tags" Target="../tags/tag55.xml"/><Relationship Id="rId10" Type="http://schemas.openxmlformats.org/officeDocument/2006/relationships/tags" Target="../tags/tag54.xml"/><Relationship Id="rId1" Type="http://schemas.openxmlformats.org/officeDocument/2006/relationships/tags" Target="../tags/tag45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8" Type="http://schemas.openxmlformats.org/officeDocument/2006/relationships/slideLayout" Target="../slideLayouts/slideLayout4.xml"/><Relationship Id="rId17" Type="http://schemas.openxmlformats.org/officeDocument/2006/relationships/tags" Target="../tags/tag79.xml"/><Relationship Id="rId16" Type="http://schemas.openxmlformats.org/officeDocument/2006/relationships/tags" Target="../tags/tag78.xml"/><Relationship Id="rId15" Type="http://schemas.openxmlformats.org/officeDocument/2006/relationships/tags" Target="../tags/tag77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0" Type="http://schemas.openxmlformats.org/officeDocument/2006/relationships/slideLayout" Target="../slideLayouts/slideLayout4.xml"/><Relationship Id="rId3" Type="http://schemas.openxmlformats.org/officeDocument/2006/relationships/tags" Target="../tags/tag82.xml"/><Relationship Id="rId29" Type="http://schemas.openxmlformats.org/officeDocument/2006/relationships/image" Target="../media/image16.svg"/><Relationship Id="rId28" Type="http://schemas.openxmlformats.org/officeDocument/2006/relationships/image" Target="../media/image15.png"/><Relationship Id="rId27" Type="http://schemas.openxmlformats.org/officeDocument/2006/relationships/image" Target="../media/image14.svg"/><Relationship Id="rId26" Type="http://schemas.openxmlformats.org/officeDocument/2006/relationships/image" Target="../media/image13.png"/><Relationship Id="rId25" Type="http://schemas.openxmlformats.org/officeDocument/2006/relationships/image" Target="../media/image12.svg"/><Relationship Id="rId24" Type="http://schemas.openxmlformats.org/officeDocument/2006/relationships/image" Target="../media/image11.png"/><Relationship Id="rId23" Type="http://schemas.openxmlformats.org/officeDocument/2006/relationships/image" Target="../media/image10.svg"/><Relationship Id="rId22" Type="http://schemas.openxmlformats.org/officeDocument/2006/relationships/image" Target="../media/image9.png"/><Relationship Id="rId21" Type="http://schemas.openxmlformats.org/officeDocument/2006/relationships/tags" Target="../tags/tag100.xml"/><Relationship Id="rId20" Type="http://schemas.openxmlformats.org/officeDocument/2006/relationships/tags" Target="../tags/tag99.xml"/><Relationship Id="rId2" Type="http://schemas.openxmlformats.org/officeDocument/2006/relationships/tags" Target="../tags/tag81.xml"/><Relationship Id="rId19" Type="http://schemas.openxmlformats.org/officeDocument/2006/relationships/tags" Target="../tags/tag98.xml"/><Relationship Id="rId18" Type="http://schemas.openxmlformats.org/officeDocument/2006/relationships/tags" Target="../tags/tag97.xml"/><Relationship Id="rId17" Type="http://schemas.openxmlformats.org/officeDocument/2006/relationships/tags" Target="../tags/tag96.xml"/><Relationship Id="rId16" Type="http://schemas.openxmlformats.org/officeDocument/2006/relationships/tags" Target="../tags/tag95.xml"/><Relationship Id="rId15" Type="http://schemas.openxmlformats.org/officeDocument/2006/relationships/tags" Target="../tags/tag94.xml"/><Relationship Id="rId14" Type="http://schemas.openxmlformats.org/officeDocument/2006/relationships/tags" Target="../tags/tag93.xml"/><Relationship Id="rId13" Type="http://schemas.openxmlformats.org/officeDocument/2006/relationships/tags" Target="../tags/tag92.xml"/><Relationship Id="rId12" Type="http://schemas.openxmlformats.org/officeDocument/2006/relationships/tags" Target="../tags/tag91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tags" Target="../tags/tag8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09.xml"/><Relationship Id="rId8" Type="http://schemas.openxmlformats.org/officeDocument/2006/relationships/tags" Target="../tags/tag108.xml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5" Type="http://schemas.openxmlformats.org/officeDocument/2006/relationships/slideLayout" Target="../slideLayouts/slideLayout4.xml"/><Relationship Id="rId14" Type="http://schemas.openxmlformats.org/officeDocument/2006/relationships/tags" Target="../tags/tag114.xml"/><Relationship Id="rId13" Type="http://schemas.openxmlformats.org/officeDocument/2006/relationships/tags" Target="../tags/tag113.xml"/><Relationship Id="rId12" Type="http://schemas.openxmlformats.org/officeDocument/2006/relationships/tags" Target="../tags/tag112.xml"/><Relationship Id="rId11" Type="http://schemas.openxmlformats.org/officeDocument/2006/relationships/tags" Target="../tags/tag111.xml"/><Relationship Id="rId10" Type="http://schemas.openxmlformats.org/officeDocument/2006/relationships/tags" Target="../tags/tag110.xml"/><Relationship Id="rId1" Type="http://schemas.openxmlformats.org/officeDocument/2006/relationships/tags" Target="../tags/tag10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87155" y="2316862"/>
            <a:ext cx="841768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dirty="0">
                <a:solidFill>
                  <a:schemeClr val="accent5"/>
                </a:solidFill>
                <a:latin typeface="字体圈欣意冠黑体" panose="00000500000000000000" pitchFamily="2" charset="-122"/>
                <a:ea typeface="字体圈欣意冠黑体" panose="00000500000000000000" pitchFamily="2" charset="-122"/>
                <a:cs typeface="微软雅黑" panose="020B0503020204020204" pitchFamily="34" charset="-122"/>
              </a:rPr>
              <a:t>乘风破浪 未来可期</a:t>
            </a:r>
            <a:endParaRPr lang="zh-CN" altLang="en-US" sz="8800" dirty="0">
              <a:solidFill>
                <a:schemeClr val="accent5"/>
              </a:solidFill>
              <a:latin typeface="字体圈欣意冠黑体" panose="00000500000000000000" pitchFamily="2" charset="-122"/>
              <a:ea typeface="字体圈欣意冠黑体" panose="00000500000000000000" pitchFamily="2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756976" y="1705424"/>
            <a:ext cx="49123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2021</a:t>
            </a:r>
            <a:r>
              <a:rPr lang="zh-CN" altLang="en-US" sz="36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届泰耀生年度述职</a:t>
            </a:r>
            <a:endParaRPr lang="zh-CN" altLang="en-US" sz="36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矩形: 圆角 10"/>
          <p:cNvSpPr/>
          <p:nvPr/>
        </p:nvSpPr>
        <p:spPr>
          <a:xfrm>
            <a:off x="5071450" y="4339957"/>
            <a:ext cx="2049101" cy="463550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>
              <a:cs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34994" y="4417843"/>
            <a:ext cx="192087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rgbClr val="446DA5"/>
                </a:solidFill>
                <a:latin typeface="思源黑体 CN Normal" panose="020B0400000000000000" charset="-122"/>
                <a:ea typeface="思源黑体 CN Normal" panose="020B0400000000000000" charset="-122"/>
              </a:defRPr>
            </a:lvl1pPr>
          </a:lstStyle>
          <a:p>
            <a:r>
              <a:rPr lang="zh-CN" altLang="en-US" sz="1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和而泰 </a:t>
            </a:r>
            <a:r>
              <a:rPr lang="en-US" altLang="zh-CN" sz="1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· </a:t>
            </a:r>
            <a:r>
              <a:rPr lang="zh-CN" altLang="en-US" sz="1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海外家电</a:t>
            </a:r>
            <a:r>
              <a:rPr lang="en-US" altLang="zh-CN" sz="1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BG</a:t>
            </a:r>
            <a:endParaRPr lang="zh-CN" altLang="en-US" sz="14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436352" y="6237767"/>
            <a:ext cx="1560576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</a:rPr>
              <a:t>2023</a:t>
            </a:r>
            <a:r>
              <a:rPr lang="zh-CN" altLang="en-US" sz="1400" b="1" dirty="0">
                <a:solidFill>
                  <a:schemeClr val="bg1"/>
                </a:solidFill>
              </a:rPr>
              <a:t>年</a:t>
            </a:r>
            <a:r>
              <a:rPr lang="en-US" altLang="zh-CN" sz="1400" b="1" dirty="0">
                <a:solidFill>
                  <a:schemeClr val="bg1"/>
                </a:solidFill>
              </a:rPr>
              <a:t>6</a:t>
            </a:r>
            <a:r>
              <a:rPr lang="zh-CN" altLang="en-US" sz="1400" b="1" dirty="0">
                <a:solidFill>
                  <a:schemeClr val="bg1"/>
                </a:solidFill>
              </a:rPr>
              <a:t>月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98" y="323087"/>
            <a:ext cx="2042170" cy="29540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19580" y="1209838"/>
            <a:ext cx="1752840" cy="1753274"/>
            <a:chOff x="1041891" y="2887277"/>
            <a:chExt cx="1036261" cy="1036518"/>
          </a:xfrm>
        </p:grpSpPr>
        <p:sp>
          <p:nvSpPr>
            <p:cNvPr id="3" name="Oval 53"/>
            <p:cNvSpPr>
              <a:spLocks noChangeArrowheads="1"/>
            </p:cNvSpPr>
            <p:nvPr/>
          </p:nvSpPr>
          <p:spPr bwMode="auto">
            <a:xfrm>
              <a:off x="1041891" y="2887277"/>
              <a:ext cx="1036261" cy="103651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889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algn="ctr">
                <a:defRPr/>
              </a:pPr>
              <a:endParaRPr lang="zh-CN" altLang="en-US" sz="5865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Text Box 58"/>
            <p:cNvSpPr txBox="1">
              <a:spLocks noChangeArrowheads="1"/>
            </p:cNvSpPr>
            <p:nvPr/>
          </p:nvSpPr>
          <p:spPr bwMode="auto">
            <a:xfrm>
              <a:off x="1177282" y="3069495"/>
              <a:ext cx="782803" cy="6368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6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en-US" altLang="zh-CN" sz="6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17"/>
          <p:cNvSpPr txBox="1"/>
          <p:nvPr/>
        </p:nvSpPr>
        <p:spPr>
          <a:xfrm>
            <a:off x="3913932" y="3406588"/>
            <a:ext cx="4393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+mn-lt"/>
                <a:sym typeface="+mn-ea"/>
              </a:rPr>
              <a:t>对公司的建议和意见</a:t>
            </a:r>
            <a:endParaRPr lang="zh-CN" altLang="en-US" sz="3600" dirty="0">
              <a:solidFill>
                <a:schemeClr val="bg1"/>
              </a:solidFill>
              <a:ea typeface="+mn-lt"/>
              <a:sym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47595" y="4197085"/>
            <a:ext cx="729681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447" y="1364615"/>
            <a:ext cx="8778061" cy="2296886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1392436" y="4782515"/>
            <a:ext cx="9257467" cy="779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、工作流程还需进一步完善，各部门之间，有些工作流程不统一，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容易拉低团队工作效率。</a:t>
            </a:r>
            <a:endParaRPr lang="en-US" altLang="zh-CN" sz="16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40000"/>
              </a:lnSpc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、项目中部分职责划分不够清晰，导致工作出现推诿现象。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1392436" y="4030420"/>
            <a:ext cx="2926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2400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对公司的建议和意见</a:t>
            </a:r>
            <a:endParaRPr lang="zh-CN" altLang="en-US" sz="2400" dirty="0">
              <a:solidFill>
                <a:srgbClr val="2E75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>
            <p:custDataLst>
              <p:tags r:id="rId5"/>
            </p:custDataLst>
          </p:nvPr>
        </p:nvCxnSpPr>
        <p:spPr>
          <a:xfrm>
            <a:off x="1482965" y="4559300"/>
            <a:ext cx="9166938" cy="0"/>
          </a:xfrm>
          <a:prstGeom prst="line">
            <a:avLst/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44315" y="2506980"/>
            <a:ext cx="41033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</a:rPr>
              <a:t>Thank You</a:t>
            </a:r>
            <a:r>
              <a:rPr lang="zh-CN" altLang="en-US" sz="5400" dirty="0">
                <a:solidFill>
                  <a:schemeClr val="bg1"/>
                </a:solidFill>
              </a:rPr>
              <a:t>！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>
            <p:custDataLst>
              <p:tags r:id="rId1"/>
            </p:custDataLst>
          </p:nvPr>
        </p:nvSpPr>
        <p:spPr bwMode="auto">
          <a:xfrm>
            <a:off x="9140373" y="0"/>
            <a:ext cx="734448" cy="637948"/>
          </a:xfrm>
          <a:custGeom>
            <a:avLst/>
            <a:gdLst>
              <a:gd name="T0" fmla="*/ 68 w 137"/>
              <a:gd name="T1" fmla="*/ 0 h 119"/>
              <a:gd name="T2" fmla="*/ 0 w 137"/>
              <a:gd name="T3" fmla="*/ 0 h 119"/>
              <a:gd name="T4" fmla="*/ 35 w 137"/>
              <a:gd name="T5" fmla="*/ 59 h 119"/>
              <a:gd name="T6" fmla="*/ 68 w 137"/>
              <a:gd name="T7" fmla="*/ 119 h 119"/>
              <a:gd name="T8" fmla="*/ 101 w 137"/>
              <a:gd name="T9" fmla="*/ 59 h 119"/>
              <a:gd name="T10" fmla="*/ 137 w 137"/>
              <a:gd name="T11" fmla="*/ 0 h 119"/>
              <a:gd name="T12" fmla="*/ 68 w 137"/>
              <a:gd name="T13" fmla="*/ 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7" h="119">
                <a:moveTo>
                  <a:pt x="68" y="0"/>
                </a:moveTo>
                <a:lnTo>
                  <a:pt x="0" y="0"/>
                </a:lnTo>
                <a:lnTo>
                  <a:pt x="35" y="59"/>
                </a:lnTo>
                <a:lnTo>
                  <a:pt x="68" y="119"/>
                </a:lnTo>
                <a:lnTo>
                  <a:pt x="101" y="59"/>
                </a:lnTo>
                <a:lnTo>
                  <a:pt x="137" y="0"/>
                </a:lnTo>
                <a:lnTo>
                  <a:pt x="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TextBox 54"/>
          <p:cNvSpPr txBox="1"/>
          <p:nvPr>
            <p:custDataLst>
              <p:tags r:id="rId2"/>
            </p:custDataLst>
          </p:nvPr>
        </p:nvSpPr>
        <p:spPr>
          <a:xfrm>
            <a:off x="1524000" y="4489450"/>
            <a:ext cx="1841500" cy="791845"/>
          </a:xfrm>
          <a:prstGeom prst="rect">
            <a:avLst/>
          </a:prstGeom>
          <a:noFill/>
        </p:spPr>
        <p:txBody>
          <a:bodyPr wrap="none" lIns="121888" tIns="60944" rIns="121888" bIns="60944" rtlCol="0">
            <a:noAutofit/>
          </a:bodyPr>
          <a:lstStyle/>
          <a:p>
            <a:pPr algn="ctr" defTabSz="914400">
              <a:defRPr/>
            </a:pPr>
            <a:r>
              <a:rPr lang="zh-CN" altLang="en-US" sz="7200" spc="300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7200" spc="300" dirty="0">
              <a:solidFill>
                <a:srgbClr val="2E75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55"/>
          <p:cNvSpPr txBox="1"/>
          <p:nvPr>
            <p:custDataLst>
              <p:tags r:id="rId3"/>
            </p:custDataLst>
          </p:nvPr>
        </p:nvSpPr>
        <p:spPr>
          <a:xfrm>
            <a:off x="1271905" y="5403850"/>
            <a:ext cx="2268855" cy="514350"/>
          </a:xfrm>
          <a:prstGeom prst="rect">
            <a:avLst/>
          </a:prstGeom>
          <a:noFill/>
        </p:spPr>
        <p:txBody>
          <a:bodyPr wrap="none" lIns="121888" tIns="60944" rIns="121888" bIns="60944" rtlCol="0">
            <a:noAutofit/>
          </a:bodyPr>
          <a:lstStyle/>
          <a:p>
            <a:pPr algn="ctr" defTabSz="914400">
              <a:defRPr/>
            </a:pPr>
            <a:r>
              <a:rPr lang="en-US" altLang="zh-CN" sz="4400" spc="600" dirty="0">
                <a:solidFill>
                  <a:srgbClr val="2E75B6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CONTENTS</a:t>
            </a:r>
            <a:endParaRPr lang="zh-CN" altLang="en-US" sz="4400" spc="600" dirty="0">
              <a:solidFill>
                <a:srgbClr val="2E75B6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6" name="Rectangle 7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673146" y="2334885"/>
            <a:ext cx="1308100" cy="51593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第一章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>
            <p:custDataLst>
              <p:tags r:id="rId5"/>
            </p:custDataLst>
          </p:nvPr>
        </p:nvSpPr>
        <p:spPr>
          <a:xfrm>
            <a:off x="7405882" y="2300465"/>
            <a:ext cx="3027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2E75B6"/>
                </a:solidFill>
                <a:ea typeface="+mn-lt"/>
              </a:rPr>
              <a:t>工作回顾与反思</a:t>
            </a:r>
            <a:endParaRPr lang="zh-CN" altLang="en-US" sz="3200" dirty="0">
              <a:solidFill>
                <a:srgbClr val="2E75B6"/>
              </a:solidFill>
              <a:ea typeface="+mn-lt"/>
            </a:endParaRPr>
          </a:p>
        </p:txBody>
      </p:sp>
      <p:sp>
        <p:nvSpPr>
          <p:cNvPr id="48" name="Rectangle 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673146" y="3350885"/>
            <a:ext cx="1308100" cy="51593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第二章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>
            <p:custDataLst>
              <p:tags r:id="rId7"/>
            </p:custDataLst>
          </p:nvPr>
        </p:nvSpPr>
        <p:spPr>
          <a:xfrm>
            <a:off x="7405882" y="3316465"/>
            <a:ext cx="3027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dirty="0">
                <a:solidFill>
                  <a:srgbClr val="2E75B6"/>
                </a:solidFill>
                <a:ea typeface="+mn-lt"/>
                <a:sym typeface="+mn-ea"/>
              </a:rPr>
              <a:t>工作规划和展望</a:t>
            </a:r>
            <a:endParaRPr lang="zh-CN" altLang="en-US" sz="3200" dirty="0">
              <a:solidFill>
                <a:srgbClr val="2E75B6"/>
              </a:solidFill>
              <a:ea typeface="+mn-lt"/>
              <a:sym typeface="+mn-ea"/>
            </a:endParaRPr>
          </a:p>
        </p:txBody>
      </p:sp>
      <p:sp>
        <p:nvSpPr>
          <p:cNvPr id="50" name="Rectangle 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673146" y="4366885"/>
            <a:ext cx="1308100" cy="51593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第三章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>
            <p:custDataLst>
              <p:tags r:id="rId9"/>
            </p:custDataLst>
          </p:nvPr>
        </p:nvSpPr>
        <p:spPr>
          <a:xfrm>
            <a:off x="7405882" y="4332465"/>
            <a:ext cx="3840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2E75B6"/>
                </a:solidFill>
                <a:latin typeface="+mj-lt"/>
                <a:ea typeface="+mj-lt"/>
              </a:rPr>
              <a:t>对公司的建议和意见</a:t>
            </a:r>
            <a:endParaRPr lang="zh-CN" altLang="en-US" sz="3200" dirty="0">
              <a:solidFill>
                <a:srgbClr val="2E75B6"/>
              </a:solidFill>
              <a:latin typeface="+mj-lt"/>
              <a:ea typeface="+mj-lt"/>
            </a:endParaRPr>
          </a:p>
        </p:txBody>
      </p:sp>
      <p:pic>
        <p:nvPicPr>
          <p:cNvPr id="52" name="图片 51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 cstate="screen"/>
          <a:stretch>
            <a:fillRect/>
          </a:stretch>
        </p:blipFill>
        <p:spPr>
          <a:xfrm>
            <a:off x="941850" y="1845549"/>
            <a:ext cx="2928418" cy="1952279"/>
          </a:xfrm>
          <a:prstGeom prst="rect">
            <a:avLst/>
          </a:prstGeom>
          <a:effectLst>
            <a:outerShdw blurRad="762000" dist="38100" dir="5400000" algn="t" rotWithShape="0">
              <a:prstClr val="black">
                <a:alpha val="15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99"/>
                            </p:stCondLst>
                            <p:childTnLst>
                              <p:par>
                                <p:cTn id="3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99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99"/>
                            </p:stCondLst>
                            <p:childTnLst>
                              <p:par>
                                <p:cTn id="4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99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44" grpId="0"/>
      <p:bldP spid="45" grpId="0"/>
      <p:bldP spid="46" grpId="0" bldLvl="0" animBg="1"/>
      <p:bldP spid="47" grpId="0"/>
      <p:bldP spid="48" grpId="0" bldLvl="0" animBg="1"/>
      <p:bldP spid="49" grpId="0"/>
      <p:bldP spid="50" grpId="0" bldLvl="0" animBg="1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19580" y="1209838"/>
            <a:ext cx="1752840" cy="1753274"/>
            <a:chOff x="1041891" y="2887277"/>
            <a:chExt cx="1036261" cy="1036518"/>
          </a:xfrm>
        </p:grpSpPr>
        <p:sp>
          <p:nvSpPr>
            <p:cNvPr id="3" name="Oval 53"/>
            <p:cNvSpPr>
              <a:spLocks noChangeArrowheads="1"/>
            </p:cNvSpPr>
            <p:nvPr/>
          </p:nvSpPr>
          <p:spPr bwMode="auto">
            <a:xfrm>
              <a:off x="1041891" y="2887277"/>
              <a:ext cx="1036261" cy="103651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889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algn="ctr">
                <a:defRPr/>
              </a:pPr>
              <a:endParaRPr lang="zh-CN" altLang="en-US" sz="5865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Text Box 58"/>
            <p:cNvSpPr txBox="1">
              <a:spLocks noChangeArrowheads="1"/>
            </p:cNvSpPr>
            <p:nvPr/>
          </p:nvSpPr>
          <p:spPr bwMode="auto">
            <a:xfrm>
              <a:off x="1177282" y="3069495"/>
              <a:ext cx="782803" cy="6368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6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n-US" altLang="zh-CN" sz="6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17"/>
          <p:cNvSpPr txBox="1"/>
          <p:nvPr/>
        </p:nvSpPr>
        <p:spPr>
          <a:xfrm>
            <a:off x="3826466" y="3429000"/>
            <a:ext cx="4539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工作回顾与反思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47595" y="4197085"/>
            <a:ext cx="729681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3420629" y="2015591"/>
            <a:ext cx="4864735" cy="2193925"/>
            <a:chOff x="2470006" y="1756120"/>
            <a:chExt cx="4166396" cy="2065647"/>
          </a:xfrm>
        </p:grpSpPr>
        <p:grpSp>
          <p:nvGrpSpPr>
            <p:cNvPr id="2" name="组合 1"/>
            <p:cNvGrpSpPr/>
            <p:nvPr/>
          </p:nvGrpSpPr>
          <p:grpSpPr>
            <a:xfrm>
              <a:off x="3129022" y="1756120"/>
              <a:ext cx="1184299" cy="1329420"/>
              <a:chOff x="4172029" y="2328793"/>
              <a:chExt cx="1579065" cy="1772560"/>
            </a:xfrm>
          </p:grpSpPr>
          <p:sp>
            <p:nvSpPr>
              <p:cNvPr id="48" name="Freeform 13"/>
              <p:cNvSpPr/>
              <p:nvPr>
                <p:custDataLst>
                  <p:tags r:id="rId1"/>
                </p:custDataLst>
              </p:nvPr>
            </p:nvSpPr>
            <p:spPr bwMode="auto">
              <a:xfrm>
                <a:off x="4172029" y="2328793"/>
                <a:ext cx="1579065" cy="1772560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Shape 2545"/>
              <p:cNvSpPr/>
              <p:nvPr>
                <p:custDataLst>
                  <p:tags r:id="rId2"/>
                </p:custDataLst>
              </p:nvPr>
            </p:nvSpPr>
            <p:spPr>
              <a:xfrm>
                <a:off x="4704273" y="2820642"/>
                <a:ext cx="531518" cy="5986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0619"/>
                    </a:moveTo>
                    <a:cubicBezTo>
                      <a:pt x="5377" y="20619"/>
                      <a:pt x="982" y="16223"/>
                      <a:pt x="982" y="10800"/>
                    </a:cubicBezTo>
                    <a:cubicBezTo>
                      <a:pt x="982" y="5378"/>
                      <a:pt x="5377" y="982"/>
                      <a:pt x="10800" y="982"/>
                    </a:cubicBezTo>
                    <a:cubicBezTo>
                      <a:pt x="13336" y="982"/>
                      <a:pt x="15638" y="1950"/>
                      <a:pt x="17377" y="3529"/>
                    </a:cubicBezTo>
                    <a:lnTo>
                      <a:pt x="10453" y="10453"/>
                    </a:lnTo>
                    <a:cubicBezTo>
                      <a:pt x="10364" y="10542"/>
                      <a:pt x="10309" y="10665"/>
                      <a:pt x="10309" y="10800"/>
                    </a:cubicBezTo>
                    <a:cubicBezTo>
                      <a:pt x="10309" y="11072"/>
                      <a:pt x="10529" y="11291"/>
                      <a:pt x="10800" y="11291"/>
                    </a:cubicBezTo>
                    <a:lnTo>
                      <a:pt x="20594" y="11291"/>
                    </a:lnTo>
                    <a:cubicBezTo>
                      <a:pt x="20336" y="16484"/>
                      <a:pt x="16057" y="20619"/>
                      <a:pt x="10800" y="20619"/>
                    </a:cubicBezTo>
                    <a:moveTo>
                      <a:pt x="20594" y="10309"/>
                    </a:moveTo>
                    <a:lnTo>
                      <a:pt x="11985" y="10309"/>
                    </a:lnTo>
                    <a:lnTo>
                      <a:pt x="18071" y="4223"/>
                    </a:lnTo>
                    <a:cubicBezTo>
                      <a:pt x="19541" y="5852"/>
                      <a:pt x="20477" y="7971"/>
                      <a:pt x="20594" y="10309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5"/>
                      <a:pt x="4836" y="21600"/>
                      <a:pt x="10800" y="21600"/>
                    </a:cubicBezTo>
                    <a:cubicBezTo>
                      <a:pt x="16764" y="21600"/>
                      <a:pt x="21600" y="16765"/>
                      <a:pt x="21600" y="10800"/>
                    </a:cubicBezTo>
                    <a:cubicBezTo>
                      <a:pt x="21600" y="4836"/>
                      <a:pt x="16764" y="0"/>
                      <a:pt x="10800" y="0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2730897" y="2882658"/>
              <a:ext cx="836594" cy="939109"/>
              <a:chOff x="3641195" y="3830843"/>
              <a:chExt cx="1115459" cy="1252145"/>
            </a:xfrm>
          </p:grpSpPr>
          <p:sp>
            <p:nvSpPr>
              <p:cNvPr id="46" name="Freeform 13"/>
              <p:cNvSpPr/>
              <p:nvPr>
                <p:custDataLst>
                  <p:tags r:id="rId3"/>
                </p:custDataLst>
              </p:nvPr>
            </p:nvSpPr>
            <p:spPr bwMode="auto">
              <a:xfrm>
                <a:off x="3641195" y="3830843"/>
                <a:ext cx="1115459" cy="1252145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Shape 2546"/>
              <p:cNvSpPr/>
              <p:nvPr>
                <p:custDataLst>
                  <p:tags r:id="rId4"/>
                </p:custDataLst>
              </p:nvPr>
            </p:nvSpPr>
            <p:spPr>
              <a:xfrm>
                <a:off x="4014524" y="4329778"/>
                <a:ext cx="368800" cy="3017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20400"/>
                    </a:moveTo>
                    <a:lnTo>
                      <a:pt x="18655" y="20400"/>
                    </a:lnTo>
                    <a:lnTo>
                      <a:pt x="18655" y="1200"/>
                    </a:lnTo>
                    <a:lnTo>
                      <a:pt x="20618" y="1200"/>
                    </a:lnTo>
                    <a:cubicBezTo>
                      <a:pt x="20618" y="1200"/>
                      <a:pt x="20618" y="20400"/>
                      <a:pt x="20618" y="20400"/>
                    </a:cubicBezTo>
                    <a:close/>
                    <a:moveTo>
                      <a:pt x="21109" y="0"/>
                    </a:moveTo>
                    <a:lnTo>
                      <a:pt x="18164" y="0"/>
                    </a:lnTo>
                    <a:cubicBezTo>
                      <a:pt x="17893" y="0"/>
                      <a:pt x="17673" y="269"/>
                      <a:pt x="17673" y="600"/>
                    </a:cubicBezTo>
                    <a:lnTo>
                      <a:pt x="17673" y="21000"/>
                    </a:lnTo>
                    <a:cubicBezTo>
                      <a:pt x="17673" y="21332"/>
                      <a:pt x="17893" y="21600"/>
                      <a:pt x="18164" y="21600"/>
                    </a:cubicBezTo>
                    <a:lnTo>
                      <a:pt x="21109" y="21600"/>
                    </a:lnTo>
                    <a:cubicBezTo>
                      <a:pt x="21380" y="21600"/>
                      <a:pt x="21600" y="21332"/>
                      <a:pt x="21600" y="21000"/>
                    </a:cubicBezTo>
                    <a:lnTo>
                      <a:pt x="21600" y="600"/>
                    </a:lnTo>
                    <a:cubicBezTo>
                      <a:pt x="21600" y="269"/>
                      <a:pt x="21380" y="0"/>
                      <a:pt x="21109" y="0"/>
                    </a:cubicBezTo>
                    <a:moveTo>
                      <a:pt x="8836" y="20400"/>
                    </a:moveTo>
                    <a:lnTo>
                      <a:pt x="6873" y="20400"/>
                    </a:lnTo>
                    <a:lnTo>
                      <a:pt x="6873" y="3600"/>
                    </a:lnTo>
                    <a:lnTo>
                      <a:pt x="8836" y="3600"/>
                    </a:lnTo>
                    <a:cubicBezTo>
                      <a:pt x="8836" y="3600"/>
                      <a:pt x="8836" y="20400"/>
                      <a:pt x="8836" y="20400"/>
                    </a:cubicBezTo>
                    <a:close/>
                    <a:moveTo>
                      <a:pt x="9327" y="2400"/>
                    </a:moveTo>
                    <a:lnTo>
                      <a:pt x="6382" y="2400"/>
                    </a:lnTo>
                    <a:cubicBezTo>
                      <a:pt x="6111" y="2400"/>
                      <a:pt x="5891" y="2669"/>
                      <a:pt x="5891" y="3000"/>
                    </a:cubicBezTo>
                    <a:lnTo>
                      <a:pt x="5891" y="21000"/>
                    </a:lnTo>
                    <a:cubicBezTo>
                      <a:pt x="5891" y="21332"/>
                      <a:pt x="6111" y="21600"/>
                      <a:pt x="6382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32"/>
                      <a:pt x="9818" y="21000"/>
                    </a:cubicBezTo>
                    <a:lnTo>
                      <a:pt x="9818" y="3000"/>
                    </a:lnTo>
                    <a:cubicBezTo>
                      <a:pt x="9818" y="2669"/>
                      <a:pt x="9598" y="2400"/>
                      <a:pt x="9327" y="2400"/>
                    </a:cubicBezTo>
                    <a:moveTo>
                      <a:pt x="14727" y="20400"/>
                    </a:moveTo>
                    <a:lnTo>
                      <a:pt x="12764" y="20400"/>
                    </a:lnTo>
                    <a:lnTo>
                      <a:pt x="12764" y="10800"/>
                    </a:lnTo>
                    <a:lnTo>
                      <a:pt x="14727" y="10800"/>
                    </a:lnTo>
                    <a:cubicBezTo>
                      <a:pt x="14727" y="10800"/>
                      <a:pt x="14727" y="20400"/>
                      <a:pt x="14727" y="20400"/>
                    </a:cubicBezTo>
                    <a:close/>
                    <a:moveTo>
                      <a:pt x="15218" y="9600"/>
                    </a:moveTo>
                    <a:lnTo>
                      <a:pt x="12273" y="9600"/>
                    </a:lnTo>
                    <a:cubicBezTo>
                      <a:pt x="12002" y="9600"/>
                      <a:pt x="11782" y="9869"/>
                      <a:pt x="11782" y="10200"/>
                    </a:cubicBezTo>
                    <a:lnTo>
                      <a:pt x="11782" y="21000"/>
                    </a:lnTo>
                    <a:cubicBezTo>
                      <a:pt x="11782" y="21332"/>
                      <a:pt x="12002" y="21600"/>
                      <a:pt x="12273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0200"/>
                    </a:lnTo>
                    <a:cubicBezTo>
                      <a:pt x="15709" y="9869"/>
                      <a:pt x="15489" y="9600"/>
                      <a:pt x="15218" y="9600"/>
                    </a:cubicBezTo>
                    <a:moveTo>
                      <a:pt x="2945" y="20400"/>
                    </a:moveTo>
                    <a:lnTo>
                      <a:pt x="982" y="20400"/>
                    </a:lnTo>
                    <a:lnTo>
                      <a:pt x="982" y="14400"/>
                    </a:lnTo>
                    <a:lnTo>
                      <a:pt x="2945" y="14400"/>
                    </a:lnTo>
                    <a:cubicBezTo>
                      <a:pt x="2945" y="14400"/>
                      <a:pt x="2945" y="20400"/>
                      <a:pt x="2945" y="20400"/>
                    </a:cubicBezTo>
                    <a:close/>
                    <a:moveTo>
                      <a:pt x="3436" y="13200"/>
                    </a:moveTo>
                    <a:lnTo>
                      <a:pt x="491" y="13200"/>
                    </a:lnTo>
                    <a:cubicBezTo>
                      <a:pt x="220" y="13200"/>
                      <a:pt x="0" y="13469"/>
                      <a:pt x="0" y="13800"/>
                    </a:cubicBezTo>
                    <a:lnTo>
                      <a:pt x="0" y="21000"/>
                    </a:lnTo>
                    <a:cubicBezTo>
                      <a:pt x="0" y="21332"/>
                      <a:pt x="220" y="21600"/>
                      <a:pt x="491" y="21600"/>
                    </a:cubicBezTo>
                    <a:lnTo>
                      <a:pt x="3436" y="21600"/>
                    </a:lnTo>
                    <a:cubicBezTo>
                      <a:pt x="3707" y="21600"/>
                      <a:pt x="3927" y="21332"/>
                      <a:pt x="3927" y="21000"/>
                    </a:cubicBezTo>
                    <a:lnTo>
                      <a:pt x="3927" y="13800"/>
                    </a:lnTo>
                    <a:cubicBezTo>
                      <a:pt x="3927" y="13469"/>
                      <a:pt x="3707" y="13200"/>
                      <a:pt x="3436" y="13200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5799808" y="2522614"/>
              <a:ext cx="836594" cy="939109"/>
              <a:chOff x="7733076" y="3350785"/>
              <a:chExt cx="1115459" cy="1252145"/>
            </a:xfrm>
          </p:grpSpPr>
          <p:sp>
            <p:nvSpPr>
              <p:cNvPr id="4" name="Freeform 13"/>
              <p:cNvSpPr/>
              <p:nvPr>
                <p:custDataLst>
                  <p:tags r:id="rId5"/>
                </p:custDataLst>
              </p:nvPr>
            </p:nvSpPr>
            <p:spPr bwMode="auto">
              <a:xfrm>
                <a:off x="7733076" y="3350785"/>
                <a:ext cx="1115459" cy="1252145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" name="Shape 2584"/>
              <p:cNvSpPr/>
              <p:nvPr>
                <p:custDataLst>
                  <p:tags r:id="rId6"/>
                </p:custDataLst>
              </p:nvPr>
            </p:nvSpPr>
            <p:spPr>
              <a:xfrm>
                <a:off x="8099720" y="3829188"/>
                <a:ext cx="409063" cy="4090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09" y="17673"/>
                    </a:moveTo>
                    <a:cubicBezTo>
                      <a:pt x="10445" y="17673"/>
                      <a:pt x="10567" y="17618"/>
                      <a:pt x="10656" y="17529"/>
                    </a:cubicBezTo>
                    <a:lnTo>
                      <a:pt x="12620" y="15565"/>
                    </a:lnTo>
                    <a:cubicBezTo>
                      <a:pt x="12709" y="15477"/>
                      <a:pt x="12764" y="15354"/>
                      <a:pt x="12764" y="15218"/>
                    </a:cubicBezTo>
                    <a:cubicBezTo>
                      <a:pt x="12764" y="14947"/>
                      <a:pt x="12544" y="14728"/>
                      <a:pt x="12273" y="14728"/>
                    </a:cubicBezTo>
                    <a:cubicBezTo>
                      <a:pt x="12137" y="14728"/>
                      <a:pt x="12014" y="14782"/>
                      <a:pt x="11926" y="14871"/>
                    </a:cubicBezTo>
                    <a:lnTo>
                      <a:pt x="9962" y="16835"/>
                    </a:lnTo>
                    <a:cubicBezTo>
                      <a:pt x="9873" y="16924"/>
                      <a:pt x="9818" y="17046"/>
                      <a:pt x="9818" y="17183"/>
                    </a:cubicBezTo>
                    <a:cubicBezTo>
                      <a:pt x="9818" y="17453"/>
                      <a:pt x="10038" y="17673"/>
                      <a:pt x="10309" y="17673"/>
                    </a:cubicBezTo>
                    <a:moveTo>
                      <a:pt x="10309" y="20415"/>
                    </a:moveTo>
                    <a:lnTo>
                      <a:pt x="982" y="11088"/>
                    </a:lnTo>
                    <a:lnTo>
                      <a:pt x="982" y="4418"/>
                    </a:lnTo>
                    <a:cubicBezTo>
                      <a:pt x="982" y="4147"/>
                      <a:pt x="1201" y="3927"/>
                      <a:pt x="1473" y="3927"/>
                    </a:cubicBezTo>
                    <a:lnTo>
                      <a:pt x="8142" y="3927"/>
                    </a:lnTo>
                    <a:lnTo>
                      <a:pt x="17469" y="13255"/>
                    </a:lnTo>
                    <a:cubicBezTo>
                      <a:pt x="17469" y="13255"/>
                      <a:pt x="10309" y="20415"/>
                      <a:pt x="10309" y="20415"/>
                    </a:cubicBezTo>
                    <a:close/>
                    <a:moveTo>
                      <a:pt x="8693" y="3090"/>
                    </a:moveTo>
                    <a:cubicBezTo>
                      <a:pt x="8604" y="3001"/>
                      <a:pt x="8481" y="2945"/>
                      <a:pt x="8345" y="2945"/>
                    </a:cubicBezTo>
                    <a:lnTo>
                      <a:pt x="1473" y="2945"/>
                    </a:lnTo>
                    <a:cubicBezTo>
                      <a:pt x="660" y="2945"/>
                      <a:pt x="0" y="3605"/>
                      <a:pt x="0" y="4418"/>
                    </a:cubicBezTo>
                    <a:lnTo>
                      <a:pt x="0" y="11291"/>
                    </a:lnTo>
                    <a:cubicBezTo>
                      <a:pt x="0" y="11427"/>
                      <a:pt x="55" y="11549"/>
                      <a:pt x="144" y="11638"/>
                    </a:cubicBezTo>
                    <a:lnTo>
                      <a:pt x="9962" y="21456"/>
                    </a:lnTo>
                    <a:cubicBezTo>
                      <a:pt x="10051" y="21546"/>
                      <a:pt x="10174" y="21600"/>
                      <a:pt x="10309" y="21600"/>
                    </a:cubicBezTo>
                    <a:cubicBezTo>
                      <a:pt x="10445" y="21600"/>
                      <a:pt x="10567" y="21546"/>
                      <a:pt x="10656" y="21456"/>
                    </a:cubicBezTo>
                    <a:lnTo>
                      <a:pt x="18511" y="13602"/>
                    </a:lnTo>
                    <a:cubicBezTo>
                      <a:pt x="18600" y="13513"/>
                      <a:pt x="18655" y="13390"/>
                      <a:pt x="18655" y="13255"/>
                    </a:cubicBezTo>
                    <a:cubicBezTo>
                      <a:pt x="18655" y="13119"/>
                      <a:pt x="18599" y="12997"/>
                      <a:pt x="18511" y="12908"/>
                    </a:cubicBezTo>
                    <a:cubicBezTo>
                      <a:pt x="18511" y="12908"/>
                      <a:pt x="8693" y="3090"/>
                      <a:pt x="8693" y="3090"/>
                    </a:cubicBezTo>
                    <a:close/>
                    <a:moveTo>
                      <a:pt x="7855" y="15218"/>
                    </a:moveTo>
                    <a:cubicBezTo>
                      <a:pt x="7855" y="15490"/>
                      <a:pt x="8074" y="15709"/>
                      <a:pt x="8345" y="15709"/>
                    </a:cubicBezTo>
                    <a:cubicBezTo>
                      <a:pt x="8481" y="15709"/>
                      <a:pt x="8604" y="15655"/>
                      <a:pt x="8693" y="15565"/>
                    </a:cubicBezTo>
                    <a:lnTo>
                      <a:pt x="9183" y="15074"/>
                    </a:lnTo>
                    <a:cubicBezTo>
                      <a:pt x="9273" y="14986"/>
                      <a:pt x="9327" y="14863"/>
                      <a:pt x="9327" y="14728"/>
                    </a:cubicBezTo>
                    <a:cubicBezTo>
                      <a:pt x="9327" y="14456"/>
                      <a:pt x="9108" y="14236"/>
                      <a:pt x="8836" y="14236"/>
                    </a:cubicBezTo>
                    <a:cubicBezTo>
                      <a:pt x="8701" y="14236"/>
                      <a:pt x="8578" y="14291"/>
                      <a:pt x="8489" y="14381"/>
                    </a:cubicBezTo>
                    <a:lnTo>
                      <a:pt x="7998" y="14871"/>
                    </a:lnTo>
                    <a:cubicBezTo>
                      <a:pt x="7910" y="14961"/>
                      <a:pt x="7855" y="15083"/>
                      <a:pt x="7855" y="15218"/>
                    </a:cubicBezTo>
                    <a:moveTo>
                      <a:pt x="21456" y="9962"/>
                    </a:moveTo>
                    <a:lnTo>
                      <a:pt x="11638" y="144"/>
                    </a:lnTo>
                    <a:cubicBezTo>
                      <a:pt x="11549" y="55"/>
                      <a:pt x="11427" y="0"/>
                      <a:pt x="11291" y="0"/>
                    </a:cubicBezTo>
                    <a:lnTo>
                      <a:pt x="4418" y="0"/>
                    </a:lnTo>
                    <a:cubicBezTo>
                      <a:pt x="3605" y="0"/>
                      <a:pt x="2945" y="660"/>
                      <a:pt x="2945" y="1473"/>
                    </a:cubicBezTo>
                    <a:cubicBezTo>
                      <a:pt x="2945" y="1744"/>
                      <a:pt x="3165" y="1964"/>
                      <a:pt x="3436" y="1964"/>
                    </a:cubicBezTo>
                    <a:cubicBezTo>
                      <a:pt x="3708" y="1964"/>
                      <a:pt x="3927" y="1744"/>
                      <a:pt x="3927" y="1473"/>
                    </a:cubicBezTo>
                    <a:cubicBezTo>
                      <a:pt x="3927" y="1202"/>
                      <a:pt x="4147" y="982"/>
                      <a:pt x="4418" y="982"/>
                    </a:cubicBezTo>
                    <a:lnTo>
                      <a:pt x="11088" y="982"/>
                    </a:lnTo>
                    <a:lnTo>
                      <a:pt x="20415" y="10310"/>
                    </a:lnTo>
                    <a:lnTo>
                      <a:pt x="19289" y="11435"/>
                    </a:lnTo>
                    <a:cubicBezTo>
                      <a:pt x="19201" y="11524"/>
                      <a:pt x="19145" y="11646"/>
                      <a:pt x="19145" y="11782"/>
                    </a:cubicBezTo>
                    <a:cubicBezTo>
                      <a:pt x="19145" y="12053"/>
                      <a:pt x="19366" y="12273"/>
                      <a:pt x="19636" y="12273"/>
                    </a:cubicBezTo>
                    <a:cubicBezTo>
                      <a:pt x="19772" y="12273"/>
                      <a:pt x="19895" y="12218"/>
                      <a:pt x="19983" y="12129"/>
                    </a:cubicBezTo>
                    <a:lnTo>
                      <a:pt x="21456" y="10656"/>
                    </a:lnTo>
                    <a:cubicBezTo>
                      <a:pt x="21545" y="10567"/>
                      <a:pt x="21600" y="10445"/>
                      <a:pt x="21600" y="10310"/>
                    </a:cubicBezTo>
                    <a:cubicBezTo>
                      <a:pt x="21600" y="10174"/>
                      <a:pt x="21545" y="10051"/>
                      <a:pt x="21456" y="9962"/>
                    </a:cubicBezTo>
                    <a:moveTo>
                      <a:pt x="10309" y="13745"/>
                    </a:moveTo>
                    <a:cubicBezTo>
                      <a:pt x="10445" y="13745"/>
                      <a:pt x="10567" y="13691"/>
                      <a:pt x="10656" y="13602"/>
                    </a:cubicBezTo>
                    <a:lnTo>
                      <a:pt x="11638" y="12620"/>
                    </a:lnTo>
                    <a:cubicBezTo>
                      <a:pt x="11727" y="12531"/>
                      <a:pt x="11782" y="12408"/>
                      <a:pt x="11782" y="12273"/>
                    </a:cubicBezTo>
                    <a:cubicBezTo>
                      <a:pt x="11782" y="12002"/>
                      <a:pt x="11562" y="11782"/>
                      <a:pt x="11291" y="11782"/>
                    </a:cubicBezTo>
                    <a:cubicBezTo>
                      <a:pt x="11156" y="11782"/>
                      <a:pt x="11033" y="11837"/>
                      <a:pt x="10944" y="11926"/>
                    </a:cubicBezTo>
                    <a:lnTo>
                      <a:pt x="9962" y="12908"/>
                    </a:lnTo>
                    <a:cubicBezTo>
                      <a:pt x="9873" y="12997"/>
                      <a:pt x="9818" y="13119"/>
                      <a:pt x="9818" y="13255"/>
                    </a:cubicBezTo>
                    <a:cubicBezTo>
                      <a:pt x="9818" y="13526"/>
                      <a:pt x="10038" y="13745"/>
                      <a:pt x="10309" y="13745"/>
                    </a:cubicBezTo>
                    <a:moveTo>
                      <a:pt x="4418" y="7855"/>
                    </a:moveTo>
                    <a:cubicBezTo>
                      <a:pt x="4147" y="7855"/>
                      <a:pt x="3927" y="7635"/>
                      <a:pt x="3927" y="7364"/>
                    </a:cubicBezTo>
                    <a:cubicBezTo>
                      <a:pt x="3927" y="7093"/>
                      <a:pt x="4147" y="6873"/>
                      <a:pt x="4418" y="6873"/>
                    </a:cubicBezTo>
                    <a:cubicBezTo>
                      <a:pt x="4690" y="6873"/>
                      <a:pt x="4909" y="7093"/>
                      <a:pt x="4909" y="7364"/>
                    </a:cubicBezTo>
                    <a:cubicBezTo>
                      <a:pt x="4909" y="7635"/>
                      <a:pt x="4690" y="7855"/>
                      <a:pt x="4418" y="7855"/>
                    </a:cubicBezTo>
                    <a:moveTo>
                      <a:pt x="4418" y="5891"/>
                    </a:moveTo>
                    <a:cubicBezTo>
                      <a:pt x="3605" y="5891"/>
                      <a:pt x="2945" y="6551"/>
                      <a:pt x="2945" y="7364"/>
                    </a:cubicBezTo>
                    <a:cubicBezTo>
                      <a:pt x="2945" y="8177"/>
                      <a:pt x="3605" y="8837"/>
                      <a:pt x="4418" y="8837"/>
                    </a:cubicBezTo>
                    <a:cubicBezTo>
                      <a:pt x="5232" y="8837"/>
                      <a:pt x="5891" y="8177"/>
                      <a:pt x="5891" y="7364"/>
                    </a:cubicBezTo>
                    <a:cubicBezTo>
                      <a:pt x="5891" y="6551"/>
                      <a:pt x="5232" y="5891"/>
                      <a:pt x="4418" y="5891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4509797" y="2405101"/>
              <a:ext cx="1184299" cy="1329420"/>
              <a:chOff x="6013062" y="3194101"/>
              <a:chExt cx="1579065" cy="1772560"/>
            </a:xfrm>
          </p:grpSpPr>
          <p:sp>
            <p:nvSpPr>
              <p:cNvPr id="51" name="Freeform 13"/>
              <p:cNvSpPr/>
              <p:nvPr>
                <p:custDataLst>
                  <p:tags r:id="rId7"/>
                </p:custDataLst>
              </p:nvPr>
            </p:nvSpPr>
            <p:spPr bwMode="auto">
              <a:xfrm>
                <a:off x="6013062" y="3194101"/>
                <a:ext cx="1579065" cy="1772560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Shape 2587"/>
              <p:cNvSpPr/>
              <p:nvPr>
                <p:custDataLst>
                  <p:tags r:id="rId8"/>
                </p:custDataLst>
              </p:nvPr>
            </p:nvSpPr>
            <p:spPr>
              <a:xfrm>
                <a:off x="6561393" y="3862078"/>
                <a:ext cx="519307" cy="5193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81" y="19846"/>
                    </a:moveTo>
                    <a:lnTo>
                      <a:pt x="9413" y="12882"/>
                    </a:lnTo>
                    <a:lnTo>
                      <a:pt x="19655" y="2640"/>
                    </a:lnTo>
                    <a:cubicBezTo>
                      <a:pt x="19655" y="2640"/>
                      <a:pt x="12281" y="19846"/>
                      <a:pt x="12281" y="19846"/>
                    </a:cubicBezTo>
                    <a:close/>
                    <a:moveTo>
                      <a:pt x="1755" y="9320"/>
                    </a:moveTo>
                    <a:lnTo>
                      <a:pt x="18960" y="1945"/>
                    </a:lnTo>
                    <a:lnTo>
                      <a:pt x="8719" y="12187"/>
                    </a:lnTo>
                    <a:cubicBezTo>
                      <a:pt x="8719" y="12187"/>
                      <a:pt x="1755" y="9320"/>
                      <a:pt x="1755" y="9320"/>
                    </a:cubicBezTo>
                    <a:close/>
                    <a:moveTo>
                      <a:pt x="21600" y="491"/>
                    </a:moveTo>
                    <a:cubicBezTo>
                      <a:pt x="21600" y="220"/>
                      <a:pt x="21380" y="0"/>
                      <a:pt x="21109" y="0"/>
                    </a:cubicBezTo>
                    <a:cubicBezTo>
                      <a:pt x="21034" y="0"/>
                      <a:pt x="20964" y="20"/>
                      <a:pt x="20900" y="52"/>
                    </a:cubicBezTo>
                    <a:lnTo>
                      <a:pt x="20898" y="48"/>
                    </a:lnTo>
                    <a:lnTo>
                      <a:pt x="302" y="8875"/>
                    </a:lnTo>
                    <a:cubicBezTo>
                      <a:pt x="301" y="8875"/>
                      <a:pt x="299" y="8876"/>
                      <a:pt x="297" y="8877"/>
                    </a:cubicBezTo>
                    <a:lnTo>
                      <a:pt x="280" y="8885"/>
                    </a:lnTo>
                    <a:lnTo>
                      <a:pt x="281" y="8887"/>
                    </a:lnTo>
                    <a:cubicBezTo>
                      <a:pt x="116" y="8967"/>
                      <a:pt x="0" y="9132"/>
                      <a:pt x="0" y="9327"/>
                    </a:cubicBezTo>
                    <a:cubicBezTo>
                      <a:pt x="0" y="9550"/>
                      <a:pt x="151" y="9731"/>
                      <a:pt x="355" y="9791"/>
                    </a:cubicBezTo>
                    <a:lnTo>
                      <a:pt x="353" y="9799"/>
                    </a:lnTo>
                    <a:lnTo>
                      <a:pt x="8462" y="13138"/>
                    </a:lnTo>
                    <a:lnTo>
                      <a:pt x="11801" y="21248"/>
                    </a:lnTo>
                    <a:lnTo>
                      <a:pt x="11809" y="21245"/>
                    </a:lnTo>
                    <a:cubicBezTo>
                      <a:pt x="11869" y="21449"/>
                      <a:pt x="12050" y="21600"/>
                      <a:pt x="12273" y="21600"/>
                    </a:cubicBezTo>
                    <a:cubicBezTo>
                      <a:pt x="12468" y="21600"/>
                      <a:pt x="12634" y="21484"/>
                      <a:pt x="12713" y="21319"/>
                    </a:cubicBezTo>
                    <a:lnTo>
                      <a:pt x="12716" y="21320"/>
                    </a:lnTo>
                    <a:lnTo>
                      <a:pt x="12723" y="21303"/>
                    </a:lnTo>
                    <a:cubicBezTo>
                      <a:pt x="12724" y="21301"/>
                      <a:pt x="12725" y="21300"/>
                      <a:pt x="12725" y="21298"/>
                    </a:cubicBezTo>
                    <a:lnTo>
                      <a:pt x="21553" y="702"/>
                    </a:lnTo>
                    <a:lnTo>
                      <a:pt x="21547" y="699"/>
                    </a:lnTo>
                    <a:cubicBezTo>
                      <a:pt x="21578" y="636"/>
                      <a:pt x="21600" y="567"/>
                      <a:pt x="21600" y="491"/>
                    </a:cubicBezTo>
                    <a:moveTo>
                      <a:pt x="7855" y="16200"/>
                    </a:moveTo>
                    <a:cubicBezTo>
                      <a:pt x="7719" y="16200"/>
                      <a:pt x="7596" y="16255"/>
                      <a:pt x="7507" y="16344"/>
                    </a:cubicBezTo>
                    <a:lnTo>
                      <a:pt x="6035" y="17817"/>
                    </a:lnTo>
                    <a:cubicBezTo>
                      <a:pt x="5946" y="17905"/>
                      <a:pt x="5891" y="18029"/>
                      <a:pt x="5891" y="18164"/>
                    </a:cubicBezTo>
                    <a:cubicBezTo>
                      <a:pt x="5891" y="18435"/>
                      <a:pt x="6111" y="18655"/>
                      <a:pt x="6382" y="18655"/>
                    </a:cubicBezTo>
                    <a:cubicBezTo>
                      <a:pt x="6517" y="18655"/>
                      <a:pt x="6640" y="18600"/>
                      <a:pt x="6729" y="18511"/>
                    </a:cubicBezTo>
                    <a:lnTo>
                      <a:pt x="8202" y="17038"/>
                    </a:lnTo>
                    <a:cubicBezTo>
                      <a:pt x="8291" y="16950"/>
                      <a:pt x="8345" y="16827"/>
                      <a:pt x="8345" y="16691"/>
                    </a:cubicBezTo>
                    <a:cubicBezTo>
                      <a:pt x="8345" y="16420"/>
                      <a:pt x="8126" y="16200"/>
                      <a:pt x="7855" y="16200"/>
                    </a:cubicBezTo>
                    <a:moveTo>
                      <a:pt x="7855" y="14237"/>
                    </a:moveTo>
                    <a:cubicBezTo>
                      <a:pt x="7855" y="13966"/>
                      <a:pt x="7635" y="13745"/>
                      <a:pt x="7364" y="13745"/>
                    </a:cubicBezTo>
                    <a:cubicBezTo>
                      <a:pt x="7228" y="13745"/>
                      <a:pt x="7105" y="13801"/>
                      <a:pt x="7017" y="13889"/>
                    </a:cubicBezTo>
                    <a:lnTo>
                      <a:pt x="2107" y="18798"/>
                    </a:lnTo>
                    <a:cubicBezTo>
                      <a:pt x="2019" y="18888"/>
                      <a:pt x="1964" y="19011"/>
                      <a:pt x="1964" y="19145"/>
                    </a:cubicBezTo>
                    <a:cubicBezTo>
                      <a:pt x="1964" y="19417"/>
                      <a:pt x="2184" y="19636"/>
                      <a:pt x="2455" y="19636"/>
                    </a:cubicBezTo>
                    <a:cubicBezTo>
                      <a:pt x="2590" y="19636"/>
                      <a:pt x="2713" y="19582"/>
                      <a:pt x="2802" y="19493"/>
                    </a:cubicBezTo>
                    <a:lnTo>
                      <a:pt x="7711" y="14583"/>
                    </a:lnTo>
                    <a:cubicBezTo>
                      <a:pt x="7800" y="14495"/>
                      <a:pt x="7855" y="14372"/>
                      <a:pt x="7855" y="14237"/>
                    </a:cubicBezTo>
                    <a:moveTo>
                      <a:pt x="4765" y="14583"/>
                    </a:moveTo>
                    <a:lnTo>
                      <a:pt x="5256" y="14093"/>
                    </a:lnTo>
                    <a:cubicBezTo>
                      <a:pt x="5345" y="14004"/>
                      <a:pt x="5400" y="13881"/>
                      <a:pt x="5400" y="13745"/>
                    </a:cubicBezTo>
                    <a:cubicBezTo>
                      <a:pt x="5400" y="13475"/>
                      <a:pt x="5180" y="13255"/>
                      <a:pt x="4909" y="13255"/>
                    </a:cubicBezTo>
                    <a:cubicBezTo>
                      <a:pt x="4774" y="13255"/>
                      <a:pt x="4651" y="13310"/>
                      <a:pt x="4562" y="13398"/>
                    </a:cubicBezTo>
                    <a:lnTo>
                      <a:pt x="4071" y="13889"/>
                    </a:lnTo>
                    <a:cubicBezTo>
                      <a:pt x="3982" y="13979"/>
                      <a:pt x="3927" y="14101"/>
                      <a:pt x="3927" y="14237"/>
                    </a:cubicBezTo>
                    <a:cubicBezTo>
                      <a:pt x="3927" y="14507"/>
                      <a:pt x="4147" y="14727"/>
                      <a:pt x="4418" y="14727"/>
                    </a:cubicBezTo>
                    <a:cubicBezTo>
                      <a:pt x="4554" y="14727"/>
                      <a:pt x="4676" y="14673"/>
                      <a:pt x="4765" y="14583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4410031" y="1925725"/>
              <a:ext cx="521099" cy="584954"/>
              <a:chOff x="5880041" y="2554933"/>
              <a:chExt cx="694799" cy="779938"/>
            </a:xfrm>
          </p:grpSpPr>
          <p:sp>
            <p:nvSpPr>
              <p:cNvPr id="55" name="Freeform 13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5880041" y="2554933"/>
                <a:ext cx="694799" cy="779938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Shape 2591"/>
              <p:cNvSpPr/>
              <p:nvPr>
                <p:custDataLst>
                  <p:tags r:id="rId10"/>
                </p:custDataLst>
              </p:nvPr>
            </p:nvSpPr>
            <p:spPr>
              <a:xfrm>
                <a:off x="6092792" y="2819626"/>
                <a:ext cx="295099" cy="295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4727"/>
                    </a:moveTo>
                    <a:cubicBezTo>
                      <a:pt x="8631" y="14727"/>
                      <a:pt x="6873" y="12969"/>
                      <a:pt x="6873" y="10800"/>
                    </a:cubicBezTo>
                    <a:cubicBezTo>
                      <a:pt x="6873" y="8631"/>
                      <a:pt x="8631" y="6873"/>
                      <a:pt x="10800" y="6873"/>
                    </a:cubicBezTo>
                    <a:cubicBezTo>
                      <a:pt x="12969" y="6873"/>
                      <a:pt x="14727" y="8631"/>
                      <a:pt x="14727" y="10800"/>
                    </a:cubicBezTo>
                    <a:cubicBezTo>
                      <a:pt x="14727" y="12969"/>
                      <a:pt x="12969" y="14727"/>
                      <a:pt x="10800" y="14727"/>
                    </a:cubicBezTo>
                    <a:moveTo>
                      <a:pt x="10800" y="5891"/>
                    </a:moveTo>
                    <a:cubicBezTo>
                      <a:pt x="8088" y="5891"/>
                      <a:pt x="5891" y="8089"/>
                      <a:pt x="5891" y="10800"/>
                    </a:cubicBezTo>
                    <a:cubicBezTo>
                      <a:pt x="5891" y="13512"/>
                      <a:pt x="8088" y="15709"/>
                      <a:pt x="10800" y="15709"/>
                    </a:cubicBezTo>
                    <a:cubicBezTo>
                      <a:pt x="13512" y="15709"/>
                      <a:pt x="15709" y="13512"/>
                      <a:pt x="15709" y="10800"/>
                    </a:cubicBezTo>
                    <a:cubicBezTo>
                      <a:pt x="15709" y="8089"/>
                      <a:pt x="13512" y="5891"/>
                      <a:pt x="10800" y="5891"/>
                    </a:cubicBezTo>
                    <a:moveTo>
                      <a:pt x="20618" y="12013"/>
                    </a:moveTo>
                    <a:cubicBezTo>
                      <a:pt x="20614" y="12014"/>
                      <a:pt x="20611" y="12016"/>
                      <a:pt x="20607" y="12016"/>
                    </a:cubicBezTo>
                    <a:lnTo>
                      <a:pt x="19602" y="12268"/>
                    </a:lnTo>
                    <a:cubicBezTo>
                      <a:pt x="19256" y="12354"/>
                      <a:pt x="18984" y="12622"/>
                      <a:pt x="18892" y="12966"/>
                    </a:cubicBezTo>
                    <a:cubicBezTo>
                      <a:pt x="18703" y="13672"/>
                      <a:pt x="18421" y="14351"/>
                      <a:pt x="18053" y="14986"/>
                    </a:cubicBezTo>
                    <a:cubicBezTo>
                      <a:pt x="17873" y="15295"/>
                      <a:pt x="17876" y="15677"/>
                      <a:pt x="18060" y="15984"/>
                    </a:cubicBezTo>
                    <a:lnTo>
                      <a:pt x="18601" y="16885"/>
                    </a:lnTo>
                    <a:lnTo>
                      <a:pt x="16886" y="18600"/>
                    </a:lnTo>
                    <a:cubicBezTo>
                      <a:pt x="16882" y="18599"/>
                      <a:pt x="16878" y="18597"/>
                      <a:pt x="16875" y="18595"/>
                    </a:cubicBezTo>
                    <a:lnTo>
                      <a:pt x="15978" y="18057"/>
                    </a:lnTo>
                    <a:cubicBezTo>
                      <a:pt x="15822" y="17964"/>
                      <a:pt x="15648" y="17917"/>
                      <a:pt x="15473" y="17917"/>
                    </a:cubicBezTo>
                    <a:cubicBezTo>
                      <a:pt x="15304" y="17917"/>
                      <a:pt x="15134" y="17961"/>
                      <a:pt x="14982" y="18049"/>
                    </a:cubicBezTo>
                    <a:cubicBezTo>
                      <a:pt x="14348" y="18415"/>
                      <a:pt x="13671" y="18696"/>
                      <a:pt x="12968" y="18884"/>
                    </a:cubicBezTo>
                    <a:cubicBezTo>
                      <a:pt x="12624" y="18976"/>
                      <a:pt x="12356" y="19248"/>
                      <a:pt x="12269" y="19594"/>
                    </a:cubicBezTo>
                    <a:lnTo>
                      <a:pt x="12016" y="20607"/>
                    </a:lnTo>
                    <a:cubicBezTo>
                      <a:pt x="12015" y="20611"/>
                      <a:pt x="12014" y="20614"/>
                      <a:pt x="12012" y="20619"/>
                    </a:cubicBezTo>
                    <a:lnTo>
                      <a:pt x="9587" y="20619"/>
                    </a:lnTo>
                    <a:lnTo>
                      <a:pt x="9331" y="19594"/>
                    </a:lnTo>
                    <a:cubicBezTo>
                      <a:pt x="9244" y="19248"/>
                      <a:pt x="8976" y="18976"/>
                      <a:pt x="8632" y="18884"/>
                    </a:cubicBezTo>
                    <a:cubicBezTo>
                      <a:pt x="7929" y="18696"/>
                      <a:pt x="7251" y="18415"/>
                      <a:pt x="6617" y="18049"/>
                    </a:cubicBezTo>
                    <a:cubicBezTo>
                      <a:pt x="6465" y="17961"/>
                      <a:pt x="6296" y="17917"/>
                      <a:pt x="6127" y="17917"/>
                    </a:cubicBezTo>
                    <a:cubicBezTo>
                      <a:pt x="5951" y="17917"/>
                      <a:pt x="5777" y="17964"/>
                      <a:pt x="5621" y="18057"/>
                    </a:cubicBezTo>
                    <a:lnTo>
                      <a:pt x="4725" y="18595"/>
                    </a:lnTo>
                    <a:cubicBezTo>
                      <a:pt x="4722" y="18597"/>
                      <a:pt x="4718" y="18599"/>
                      <a:pt x="4714" y="18600"/>
                    </a:cubicBezTo>
                    <a:lnTo>
                      <a:pt x="3000" y="16885"/>
                    </a:lnTo>
                    <a:lnTo>
                      <a:pt x="3540" y="15984"/>
                    </a:lnTo>
                    <a:cubicBezTo>
                      <a:pt x="3724" y="15677"/>
                      <a:pt x="3727" y="15295"/>
                      <a:pt x="3548" y="14986"/>
                    </a:cubicBezTo>
                    <a:cubicBezTo>
                      <a:pt x="3179" y="14351"/>
                      <a:pt x="2897" y="13672"/>
                      <a:pt x="2708" y="12966"/>
                    </a:cubicBezTo>
                    <a:cubicBezTo>
                      <a:pt x="2616" y="12622"/>
                      <a:pt x="2343" y="12354"/>
                      <a:pt x="1998" y="12268"/>
                    </a:cubicBezTo>
                    <a:lnTo>
                      <a:pt x="993" y="12016"/>
                    </a:lnTo>
                    <a:cubicBezTo>
                      <a:pt x="989" y="12016"/>
                      <a:pt x="986" y="12014"/>
                      <a:pt x="982" y="12013"/>
                    </a:cubicBezTo>
                    <a:lnTo>
                      <a:pt x="982" y="9587"/>
                    </a:lnTo>
                    <a:lnTo>
                      <a:pt x="1998" y="9333"/>
                    </a:lnTo>
                    <a:cubicBezTo>
                      <a:pt x="2343" y="9246"/>
                      <a:pt x="2616" y="8979"/>
                      <a:pt x="2708" y="8634"/>
                    </a:cubicBezTo>
                    <a:cubicBezTo>
                      <a:pt x="2897" y="7928"/>
                      <a:pt x="3179" y="7249"/>
                      <a:pt x="3548" y="6615"/>
                    </a:cubicBezTo>
                    <a:cubicBezTo>
                      <a:pt x="3727" y="6305"/>
                      <a:pt x="3724" y="5923"/>
                      <a:pt x="3540" y="5617"/>
                    </a:cubicBezTo>
                    <a:lnTo>
                      <a:pt x="3005" y="4725"/>
                    </a:lnTo>
                    <a:cubicBezTo>
                      <a:pt x="3004" y="4722"/>
                      <a:pt x="3002" y="4718"/>
                      <a:pt x="3000" y="4715"/>
                    </a:cubicBezTo>
                    <a:lnTo>
                      <a:pt x="4715" y="3000"/>
                    </a:lnTo>
                    <a:lnTo>
                      <a:pt x="5621" y="3544"/>
                    </a:lnTo>
                    <a:cubicBezTo>
                      <a:pt x="5777" y="3636"/>
                      <a:pt x="5951" y="3683"/>
                      <a:pt x="6127" y="3683"/>
                    </a:cubicBezTo>
                    <a:cubicBezTo>
                      <a:pt x="6296" y="3683"/>
                      <a:pt x="6465" y="3639"/>
                      <a:pt x="6618" y="3551"/>
                    </a:cubicBezTo>
                    <a:cubicBezTo>
                      <a:pt x="7251" y="3185"/>
                      <a:pt x="7929" y="2904"/>
                      <a:pt x="8632" y="2717"/>
                    </a:cubicBezTo>
                    <a:cubicBezTo>
                      <a:pt x="8976" y="2624"/>
                      <a:pt x="9244" y="2353"/>
                      <a:pt x="9331" y="2007"/>
                    </a:cubicBezTo>
                    <a:lnTo>
                      <a:pt x="9587" y="982"/>
                    </a:lnTo>
                    <a:lnTo>
                      <a:pt x="12012" y="982"/>
                    </a:lnTo>
                    <a:cubicBezTo>
                      <a:pt x="12014" y="986"/>
                      <a:pt x="12015" y="989"/>
                      <a:pt x="12016" y="993"/>
                    </a:cubicBezTo>
                    <a:lnTo>
                      <a:pt x="12269" y="2007"/>
                    </a:lnTo>
                    <a:cubicBezTo>
                      <a:pt x="12356" y="2353"/>
                      <a:pt x="12624" y="2624"/>
                      <a:pt x="12968" y="2717"/>
                    </a:cubicBezTo>
                    <a:cubicBezTo>
                      <a:pt x="13671" y="2904"/>
                      <a:pt x="14348" y="3185"/>
                      <a:pt x="14982" y="3551"/>
                    </a:cubicBezTo>
                    <a:cubicBezTo>
                      <a:pt x="15134" y="3639"/>
                      <a:pt x="15304" y="3683"/>
                      <a:pt x="15473" y="3683"/>
                    </a:cubicBezTo>
                    <a:cubicBezTo>
                      <a:pt x="15648" y="3683"/>
                      <a:pt x="15822" y="3636"/>
                      <a:pt x="15978" y="3544"/>
                    </a:cubicBezTo>
                    <a:lnTo>
                      <a:pt x="16884" y="3000"/>
                    </a:lnTo>
                    <a:lnTo>
                      <a:pt x="18600" y="4715"/>
                    </a:lnTo>
                    <a:cubicBezTo>
                      <a:pt x="18598" y="4718"/>
                      <a:pt x="18597" y="4722"/>
                      <a:pt x="18595" y="4726"/>
                    </a:cubicBezTo>
                    <a:lnTo>
                      <a:pt x="18060" y="5616"/>
                    </a:lnTo>
                    <a:cubicBezTo>
                      <a:pt x="17876" y="5923"/>
                      <a:pt x="17873" y="6305"/>
                      <a:pt x="18053" y="6615"/>
                    </a:cubicBezTo>
                    <a:cubicBezTo>
                      <a:pt x="18421" y="7249"/>
                      <a:pt x="18703" y="7928"/>
                      <a:pt x="18892" y="8634"/>
                    </a:cubicBezTo>
                    <a:cubicBezTo>
                      <a:pt x="18984" y="8979"/>
                      <a:pt x="19256" y="9246"/>
                      <a:pt x="19602" y="9333"/>
                    </a:cubicBezTo>
                    <a:lnTo>
                      <a:pt x="20618" y="9587"/>
                    </a:lnTo>
                    <a:cubicBezTo>
                      <a:pt x="20618" y="9587"/>
                      <a:pt x="20618" y="12013"/>
                      <a:pt x="20618" y="12013"/>
                    </a:cubicBezTo>
                    <a:close/>
                    <a:moveTo>
                      <a:pt x="20880" y="8641"/>
                    </a:moveTo>
                    <a:lnTo>
                      <a:pt x="19841" y="8380"/>
                    </a:lnTo>
                    <a:cubicBezTo>
                      <a:pt x="19626" y="7580"/>
                      <a:pt x="19308" y="6822"/>
                      <a:pt x="18902" y="6122"/>
                    </a:cubicBezTo>
                    <a:lnTo>
                      <a:pt x="19455" y="5200"/>
                    </a:lnTo>
                    <a:cubicBezTo>
                      <a:pt x="19625" y="4871"/>
                      <a:pt x="19736" y="4463"/>
                      <a:pt x="19455" y="4182"/>
                    </a:cubicBezTo>
                    <a:lnTo>
                      <a:pt x="17419" y="2145"/>
                    </a:lnTo>
                    <a:cubicBezTo>
                      <a:pt x="17292" y="2018"/>
                      <a:pt x="17136" y="1969"/>
                      <a:pt x="16975" y="1969"/>
                    </a:cubicBezTo>
                    <a:cubicBezTo>
                      <a:pt x="16778" y="1969"/>
                      <a:pt x="16572" y="2043"/>
                      <a:pt x="16400" y="2145"/>
                    </a:cubicBezTo>
                    <a:lnTo>
                      <a:pt x="15473" y="2702"/>
                    </a:lnTo>
                    <a:cubicBezTo>
                      <a:pt x="14775" y="2298"/>
                      <a:pt x="14020" y="1982"/>
                      <a:pt x="13222" y="1768"/>
                    </a:cubicBezTo>
                    <a:lnTo>
                      <a:pt x="12960" y="720"/>
                    </a:lnTo>
                    <a:cubicBezTo>
                      <a:pt x="12848" y="367"/>
                      <a:pt x="12638" y="0"/>
                      <a:pt x="12240" y="0"/>
                    </a:cubicBezTo>
                    <a:lnTo>
                      <a:pt x="9360" y="0"/>
                    </a:lnTo>
                    <a:cubicBezTo>
                      <a:pt x="8962" y="0"/>
                      <a:pt x="8730" y="367"/>
                      <a:pt x="8640" y="720"/>
                    </a:cubicBezTo>
                    <a:lnTo>
                      <a:pt x="8378" y="1768"/>
                    </a:lnTo>
                    <a:cubicBezTo>
                      <a:pt x="7580" y="1982"/>
                      <a:pt x="6825" y="2298"/>
                      <a:pt x="6127" y="2702"/>
                    </a:cubicBezTo>
                    <a:lnTo>
                      <a:pt x="5200" y="2145"/>
                    </a:lnTo>
                    <a:cubicBezTo>
                      <a:pt x="5028" y="2043"/>
                      <a:pt x="4822" y="1969"/>
                      <a:pt x="4625" y="1969"/>
                    </a:cubicBezTo>
                    <a:cubicBezTo>
                      <a:pt x="4464" y="1969"/>
                      <a:pt x="4308" y="2018"/>
                      <a:pt x="4181" y="2145"/>
                    </a:cubicBezTo>
                    <a:lnTo>
                      <a:pt x="2145" y="4182"/>
                    </a:lnTo>
                    <a:cubicBezTo>
                      <a:pt x="1864" y="4463"/>
                      <a:pt x="1975" y="4871"/>
                      <a:pt x="2145" y="5200"/>
                    </a:cubicBezTo>
                    <a:lnTo>
                      <a:pt x="2698" y="6122"/>
                    </a:lnTo>
                    <a:cubicBezTo>
                      <a:pt x="2292" y="6822"/>
                      <a:pt x="1973" y="7580"/>
                      <a:pt x="1759" y="8380"/>
                    </a:cubicBezTo>
                    <a:lnTo>
                      <a:pt x="720" y="8641"/>
                    </a:lnTo>
                    <a:cubicBezTo>
                      <a:pt x="367" y="8730"/>
                      <a:pt x="0" y="8963"/>
                      <a:pt x="0" y="9360"/>
                    </a:cubicBezTo>
                    <a:lnTo>
                      <a:pt x="0" y="12240"/>
                    </a:lnTo>
                    <a:cubicBezTo>
                      <a:pt x="0" y="12638"/>
                      <a:pt x="367" y="12848"/>
                      <a:pt x="720" y="12960"/>
                    </a:cubicBezTo>
                    <a:lnTo>
                      <a:pt x="1759" y="13220"/>
                    </a:lnTo>
                    <a:cubicBezTo>
                      <a:pt x="1973" y="14021"/>
                      <a:pt x="2292" y="14778"/>
                      <a:pt x="2698" y="15478"/>
                    </a:cubicBezTo>
                    <a:lnTo>
                      <a:pt x="2145" y="16400"/>
                    </a:lnTo>
                    <a:cubicBezTo>
                      <a:pt x="1959" y="16714"/>
                      <a:pt x="1864" y="17137"/>
                      <a:pt x="2145" y="17419"/>
                    </a:cubicBezTo>
                    <a:lnTo>
                      <a:pt x="4181" y="19455"/>
                    </a:lnTo>
                    <a:cubicBezTo>
                      <a:pt x="4305" y="19579"/>
                      <a:pt x="4454" y="19627"/>
                      <a:pt x="4610" y="19627"/>
                    </a:cubicBezTo>
                    <a:cubicBezTo>
                      <a:pt x="4807" y="19627"/>
                      <a:pt x="5016" y="19550"/>
                      <a:pt x="5200" y="19455"/>
                    </a:cubicBezTo>
                    <a:lnTo>
                      <a:pt x="6127" y="18899"/>
                    </a:lnTo>
                    <a:cubicBezTo>
                      <a:pt x="6825" y="19302"/>
                      <a:pt x="7580" y="19619"/>
                      <a:pt x="8378" y="19832"/>
                    </a:cubicBezTo>
                    <a:lnTo>
                      <a:pt x="8640" y="20880"/>
                    </a:lnTo>
                    <a:cubicBezTo>
                      <a:pt x="8730" y="21233"/>
                      <a:pt x="8962" y="21600"/>
                      <a:pt x="9360" y="21600"/>
                    </a:cubicBezTo>
                    <a:lnTo>
                      <a:pt x="12240" y="21600"/>
                    </a:lnTo>
                    <a:cubicBezTo>
                      <a:pt x="12638" y="21600"/>
                      <a:pt x="12848" y="21233"/>
                      <a:pt x="12960" y="20880"/>
                    </a:cubicBezTo>
                    <a:lnTo>
                      <a:pt x="13222" y="19832"/>
                    </a:lnTo>
                    <a:cubicBezTo>
                      <a:pt x="14020" y="19619"/>
                      <a:pt x="14775" y="19302"/>
                      <a:pt x="15473" y="18899"/>
                    </a:cubicBezTo>
                    <a:lnTo>
                      <a:pt x="16400" y="19455"/>
                    </a:lnTo>
                    <a:cubicBezTo>
                      <a:pt x="16584" y="19550"/>
                      <a:pt x="16793" y="19627"/>
                      <a:pt x="16990" y="19627"/>
                    </a:cubicBezTo>
                    <a:cubicBezTo>
                      <a:pt x="17146" y="19627"/>
                      <a:pt x="17294" y="19579"/>
                      <a:pt x="17419" y="19455"/>
                    </a:cubicBezTo>
                    <a:lnTo>
                      <a:pt x="19455" y="17419"/>
                    </a:lnTo>
                    <a:cubicBezTo>
                      <a:pt x="19736" y="17137"/>
                      <a:pt x="19641" y="16714"/>
                      <a:pt x="19455" y="16400"/>
                    </a:cubicBezTo>
                    <a:lnTo>
                      <a:pt x="18902" y="15478"/>
                    </a:lnTo>
                    <a:cubicBezTo>
                      <a:pt x="19308" y="14778"/>
                      <a:pt x="19626" y="14021"/>
                      <a:pt x="19841" y="13220"/>
                    </a:cubicBezTo>
                    <a:lnTo>
                      <a:pt x="20880" y="12960"/>
                    </a:lnTo>
                    <a:cubicBezTo>
                      <a:pt x="21233" y="12848"/>
                      <a:pt x="21600" y="12638"/>
                      <a:pt x="21600" y="12240"/>
                    </a:cubicBezTo>
                    <a:lnTo>
                      <a:pt x="21600" y="9360"/>
                    </a:lnTo>
                    <a:cubicBezTo>
                      <a:pt x="21600" y="8963"/>
                      <a:pt x="21233" y="8730"/>
                      <a:pt x="20880" y="8641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2470006" y="2499417"/>
              <a:ext cx="474900" cy="533093"/>
              <a:chOff x="3293341" y="3319855"/>
              <a:chExt cx="633200" cy="710791"/>
            </a:xfrm>
          </p:grpSpPr>
          <p:sp>
            <p:nvSpPr>
              <p:cNvPr id="58" name="Freeform 13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293341" y="3319855"/>
                <a:ext cx="633200" cy="710791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Shape 2632"/>
              <p:cNvSpPr/>
              <p:nvPr>
                <p:custDataLst>
                  <p:tags r:id="rId12"/>
                </p:custDataLst>
              </p:nvPr>
            </p:nvSpPr>
            <p:spPr>
              <a:xfrm>
                <a:off x="3489421" y="3551515"/>
                <a:ext cx="228541" cy="2793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7673"/>
                    </a:moveTo>
                    <a:cubicBezTo>
                      <a:pt x="4588" y="17673"/>
                      <a:pt x="1200" y="16051"/>
                      <a:pt x="1200" y="15218"/>
                    </a:cubicBezTo>
                    <a:cubicBezTo>
                      <a:pt x="1200" y="14690"/>
                      <a:pt x="1355" y="14275"/>
                      <a:pt x="1611" y="13896"/>
                    </a:cubicBezTo>
                    <a:cubicBezTo>
                      <a:pt x="3255" y="14967"/>
                      <a:pt x="6746" y="15709"/>
                      <a:pt x="10800" y="15709"/>
                    </a:cubicBezTo>
                    <a:cubicBezTo>
                      <a:pt x="14856" y="15709"/>
                      <a:pt x="18345" y="14966"/>
                      <a:pt x="19987" y="13894"/>
                    </a:cubicBezTo>
                    <a:cubicBezTo>
                      <a:pt x="20244" y="14273"/>
                      <a:pt x="20400" y="14689"/>
                      <a:pt x="20400" y="15218"/>
                    </a:cubicBezTo>
                    <a:cubicBezTo>
                      <a:pt x="20400" y="16051"/>
                      <a:pt x="17011" y="17673"/>
                      <a:pt x="10800" y="17673"/>
                    </a:cubicBezTo>
                    <a:moveTo>
                      <a:pt x="10800" y="20618"/>
                    </a:moveTo>
                    <a:cubicBezTo>
                      <a:pt x="9475" y="20618"/>
                      <a:pt x="8400" y="19739"/>
                      <a:pt x="8400" y="18655"/>
                    </a:cubicBezTo>
                    <a:cubicBezTo>
                      <a:pt x="8400" y="18625"/>
                      <a:pt x="8408" y="18597"/>
                      <a:pt x="8409" y="18567"/>
                    </a:cubicBezTo>
                    <a:cubicBezTo>
                      <a:pt x="9179" y="18623"/>
                      <a:pt x="9977" y="18655"/>
                      <a:pt x="10800" y="18655"/>
                    </a:cubicBezTo>
                    <a:cubicBezTo>
                      <a:pt x="11623" y="18655"/>
                      <a:pt x="12421" y="18623"/>
                      <a:pt x="13191" y="18567"/>
                    </a:cubicBezTo>
                    <a:cubicBezTo>
                      <a:pt x="13192" y="18597"/>
                      <a:pt x="13200" y="18625"/>
                      <a:pt x="13200" y="18655"/>
                    </a:cubicBezTo>
                    <a:cubicBezTo>
                      <a:pt x="13200" y="19739"/>
                      <a:pt x="12125" y="20618"/>
                      <a:pt x="10800" y="20618"/>
                    </a:cubicBezTo>
                    <a:moveTo>
                      <a:pt x="2948" y="12551"/>
                    </a:moveTo>
                    <a:cubicBezTo>
                      <a:pt x="4308" y="11388"/>
                      <a:pt x="6000" y="9939"/>
                      <a:pt x="6000" y="6873"/>
                    </a:cubicBezTo>
                    <a:cubicBezTo>
                      <a:pt x="6000" y="5232"/>
                      <a:pt x="7238" y="3825"/>
                      <a:pt x="8988" y="3239"/>
                    </a:cubicBezTo>
                    <a:cubicBezTo>
                      <a:pt x="9428" y="3657"/>
                      <a:pt x="10072" y="3927"/>
                      <a:pt x="10800" y="3927"/>
                    </a:cubicBezTo>
                    <a:cubicBezTo>
                      <a:pt x="11528" y="3927"/>
                      <a:pt x="12172" y="3657"/>
                      <a:pt x="12611" y="3239"/>
                    </a:cubicBezTo>
                    <a:cubicBezTo>
                      <a:pt x="14362" y="3825"/>
                      <a:pt x="15600" y="5232"/>
                      <a:pt x="15600" y="6873"/>
                    </a:cubicBezTo>
                    <a:cubicBezTo>
                      <a:pt x="15600" y="9939"/>
                      <a:pt x="17292" y="11388"/>
                      <a:pt x="18652" y="12551"/>
                    </a:cubicBezTo>
                    <a:cubicBezTo>
                      <a:pt x="18911" y="12773"/>
                      <a:pt x="19152" y="12979"/>
                      <a:pt x="19366" y="13183"/>
                    </a:cubicBezTo>
                    <a:cubicBezTo>
                      <a:pt x="18217" y="14077"/>
                      <a:pt x="14825" y="14727"/>
                      <a:pt x="10800" y="14727"/>
                    </a:cubicBezTo>
                    <a:cubicBezTo>
                      <a:pt x="6779" y="14727"/>
                      <a:pt x="3383" y="14079"/>
                      <a:pt x="2230" y="13186"/>
                    </a:cubicBezTo>
                    <a:cubicBezTo>
                      <a:pt x="2446" y="12981"/>
                      <a:pt x="2687" y="12774"/>
                      <a:pt x="2948" y="12551"/>
                    </a:cubicBezTo>
                    <a:moveTo>
                      <a:pt x="10800" y="982"/>
                    </a:moveTo>
                    <a:cubicBezTo>
                      <a:pt x="11462" y="982"/>
                      <a:pt x="12000" y="1422"/>
                      <a:pt x="12000" y="1964"/>
                    </a:cubicBezTo>
                    <a:cubicBezTo>
                      <a:pt x="12000" y="2506"/>
                      <a:pt x="11462" y="2945"/>
                      <a:pt x="10800" y="2945"/>
                    </a:cubicBezTo>
                    <a:cubicBezTo>
                      <a:pt x="10138" y="2945"/>
                      <a:pt x="9600" y="2506"/>
                      <a:pt x="9600" y="1964"/>
                    </a:cubicBezTo>
                    <a:cubicBezTo>
                      <a:pt x="9600" y="1422"/>
                      <a:pt x="10138" y="982"/>
                      <a:pt x="10800" y="982"/>
                    </a:cubicBezTo>
                    <a:moveTo>
                      <a:pt x="21600" y="15218"/>
                    </a:moveTo>
                    <a:cubicBezTo>
                      <a:pt x="21600" y="11782"/>
                      <a:pt x="16800" y="11782"/>
                      <a:pt x="16800" y="6873"/>
                    </a:cubicBezTo>
                    <a:cubicBezTo>
                      <a:pt x="16800" y="4845"/>
                      <a:pt x="15296" y="3105"/>
                      <a:pt x="13152" y="2356"/>
                    </a:cubicBezTo>
                    <a:cubicBezTo>
                      <a:pt x="13183" y="2229"/>
                      <a:pt x="13200" y="2098"/>
                      <a:pt x="13200" y="1964"/>
                    </a:cubicBezTo>
                    <a:cubicBezTo>
                      <a:pt x="13200" y="879"/>
                      <a:pt x="12125" y="0"/>
                      <a:pt x="10800" y="0"/>
                    </a:cubicBezTo>
                    <a:cubicBezTo>
                      <a:pt x="9475" y="0"/>
                      <a:pt x="8400" y="879"/>
                      <a:pt x="8400" y="1964"/>
                    </a:cubicBezTo>
                    <a:cubicBezTo>
                      <a:pt x="8400" y="2098"/>
                      <a:pt x="8417" y="2229"/>
                      <a:pt x="8448" y="2356"/>
                    </a:cubicBezTo>
                    <a:cubicBezTo>
                      <a:pt x="6304" y="3105"/>
                      <a:pt x="4800" y="4845"/>
                      <a:pt x="4800" y="6873"/>
                    </a:cubicBezTo>
                    <a:cubicBezTo>
                      <a:pt x="4800" y="11782"/>
                      <a:pt x="0" y="11782"/>
                      <a:pt x="0" y="15218"/>
                    </a:cubicBezTo>
                    <a:cubicBezTo>
                      <a:pt x="0" y="16716"/>
                      <a:pt x="3016" y="17986"/>
                      <a:pt x="7217" y="18457"/>
                    </a:cubicBezTo>
                    <a:cubicBezTo>
                      <a:pt x="7211" y="18523"/>
                      <a:pt x="7200" y="18587"/>
                      <a:pt x="7200" y="18655"/>
                    </a:cubicBezTo>
                    <a:cubicBezTo>
                      <a:pt x="7200" y="20282"/>
                      <a:pt x="8812" y="21600"/>
                      <a:pt x="10800" y="21600"/>
                    </a:cubicBezTo>
                    <a:cubicBezTo>
                      <a:pt x="12788" y="21600"/>
                      <a:pt x="14400" y="20282"/>
                      <a:pt x="14400" y="18655"/>
                    </a:cubicBezTo>
                    <a:cubicBezTo>
                      <a:pt x="14400" y="18587"/>
                      <a:pt x="14389" y="18523"/>
                      <a:pt x="14383" y="18457"/>
                    </a:cubicBezTo>
                    <a:cubicBezTo>
                      <a:pt x="18584" y="17986"/>
                      <a:pt x="21600" y="16716"/>
                      <a:pt x="21600" y="15218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</p:grpSp>
      <p:grpSp>
        <p:nvGrpSpPr>
          <p:cNvPr id="60" name="组合 59"/>
          <p:cNvGrpSpPr/>
          <p:nvPr/>
        </p:nvGrpSpPr>
        <p:grpSpPr>
          <a:xfrm>
            <a:off x="199791" y="1450105"/>
            <a:ext cx="3513455" cy="1631800"/>
            <a:chOff x="2300120" y="2263543"/>
            <a:chExt cx="3513455" cy="1631803"/>
          </a:xfrm>
        </p:grpSpPr>
        <p:sp>
          <p:nvSpPr>
            <p:cNvPr id="61" name="文本框 60"/>
            <p:cNvSpPr txBox="1"/>
            <p:nvPr>
              <p:custDataLst>
                <p:tags r:id="rId13"/>
              </p:custDataLst>
            </p:nvPr>
          </p:nvSpPr>
          <p:spPr>
            <a:xfrm>
              <a:off x="2300120" y="2263543"/>
              <a:ext cx="3513455" cy="5530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项目</a:t>
              </a:r>
              <a:r>
                <a:rPr lang="en-US" altLang="zh-CN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</a:t>
              </a: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：</a:t>
              </a:r>
              <a:r>
                <a:rPr lang="en-US" altLang="zh-CN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Elux</a:t>
              </a: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燃气灶显示板</a:t>
              </a:r>
              <a:endPara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2" name="文本框 61"/>
            <p:cNvSpPr txBox="1"/>
            <p:nvPr>
              <p:custDataLst>
                <p:tags r:id="rId14"/>
              </p:custDataLst>
            </p:nvPr>
          </p:nvSpPr>
          <p:spPr>
            <a:xfrm>
              <a:off x="2550310" y="2696464"/>
              <a:ext cx="3252742" cy="119888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l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应用于伊莱克斯某款燃气灶，目的是实现燃气灶与抽油烟机之间的联控，</a:t>
              </a:r>
              <a:r>
                <a:rPr lang="zh-CN" altLang="en-US" sz="16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提升用户体验</a:t>
              </a:r>
              <a:r>
                <a:rPr lang="zh-CN" altLang="en-US" sz="16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。</a:t>
              </a:r>
              <a:endParaRPr lang="zh-CN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7719515" y="4098794"/>
            <a:ext cx="4101273" cy="1656479"/>
            <a:chOff x="3268401" y="2262880"/>
            <a:chExt cx="4101273" cy="1656482"/>
          </a:xfrm>
        </p:grpSpPr>
        <p:sp>
          <p:nvSpPr>
            <p:cNvPr id="70" name="文本框 69"/>
            <p:cNvSpPr txBox="1"/>
            <p:nvPr>
              <p:custDataLst>
                <p:tags r:id="rId15"/>
              </p:custDataLst>
            </p:nvPr>
          </p:nvSpPr>
          <p:spPr>
            <a:xfrm>
              <a:off x="3268401" y="2262880"/>
              <a:ext cx="4101273" cy="5530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项目</a:t>
              </a:r>
              <a:r>
                <a:rPr lang="en-US" altLang="zh-CN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2</a:t>
              </a: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：公司通过</a:t>
              </a:r>
              <a:r>
                <a:rPr lang="en-US" altLang="zh-CN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CMMI L3 </a:t>
              </a: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认证</a:t>
              </a:r>
              <a:endPara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16"/>
              </p:custDataLst>
            </p:nvPr>
          </p:nvSpPr>
          <p:spPr>
            <a:xfrm>
              <a:off x="3268401" y="2762505"/>
              <a:ext cx="3506503" cy="115685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与团队成员一起认真筹备认证所需的材料，并通过</a:t>
              </a:r>
              <a:r>
                <a:rPr lang="en-US" altLang="zh-CN" sz="16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CMMI</a:t>
              </a:r>
              <a:r>
                <a:rPr lang="zh-CN" altLang="en-US" sz="16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专业评估师评估，致使和而泰</a:t>
              </a:r>
              <a:r>
                <a:rPr lang="zh-CN" altLang="en-US" sz="16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成功通过</a:t>
              </a:r>
              <a:r>
                <a:rPr lang="en-US" altLang="zh-CN" sz="16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CMMI L3</a:t>
              </a:r>
              <a:r>
                <a:rPr lang="zh-CN" altLang="en-US" sz="16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认证。</a:t>
              </a:r>
              <a:endParaRPr lang="zh-CN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945317" y="507324"/>
            <a:ext cx="148161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工作回顾</a:t>
            </a:r>
            <a:endParaRPr lang="zh-CN" altLang="en-US" sz="2400" b="1" dirty="0"/>
          </a:p>
        </p:txBody>
      </p:sp>
      <p:grpSp>
        <p:nvGrpSpPr>
          <p:cNvPr id="39" name="组合 38"/>
          <p:cNvGrpSpPr/>
          <p:nvPr/>
        </p:nvGrpSpPr>
        <p:grpSpPr>
          <a:xfrm>
            <a:off x="-72318" y="4172585"/>
            <a:ext cx="4662098" cy="2251075"/>
            <a:chOff x="-333" y="1693"/>
            <a:chExt cx="11309" cy="5377"/>
          </a:xfrm>
        </p:grpSpPr>
        <p:sp>
          <p:nvSpPr>
            <p:cNvPr id="29" name="文本框 28"/>
            <p:cNvSpPr txBox="1"/>
            <p:nvPr>
              <p:custDataLst>
                <p:tags r:id="rId17"/>
              </p:custDataLst>
            </p:nvPr>
          </p:nvSpPr>
          <p:spPr>
            <a:xfrm>
              <a:off x="8366" y="3747"/>
              <a:ext cx="2610" cy="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/>
                <a:t>无源蜂鸣器</a:t>
              </a:r>
              <a:endParaRPr lang="zh-CN" altLang="en-US" sz="1200"/>
            </a:p>
          </p:txBody>
        </p:sp>
        <p:sp>
          <p:nvSpPr>
            <p:cNvPr id="19" name="文本框 18"/>
            <p:cNvSpPr txBox="1"/>
            <p:nvPr>
              <p:custDataLst>
                <p:tags r:id="rId18"/>
              </p:custDataLst>
            </p:nvPr>
          </p:nvSpPr>
          <p:spPr>
            <a:xfrm>
              <a:off x="8188" y="1693"/>
              <a:ext cx="2699" cy="102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200"/>
                <a:t>燃气灶状态</a:t>
              </a:r>
              <a:endParaRPr lang="zh-CN" altLang="en-US" sz="1200"/>
            </a:p>
            <a:p>
              <a:pPr algn="ctr"/>
              <a:r>
                <a:rPr lang="zh-CN" altLang="en-US" sz="1200"/>
                <a:t>检测端口</a:t>
              </a:r>
              <a:endParaRPr lang="zh-CN" altLang="en-US" sz="1200"/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20"/>
            <a:stretch>
              <a:fillRect/>
            </a:stretch>
          </p:blipFill>
          <p:spPr>
            <a:xfrm>
              <a:off x="3239" y="1852"/>
              <a:ext cx="1996" cy="4370"/>
            </a:xfrm>
            <a:prstGeom prst="rect">
              <a:avLst/>
            </a:prstGeom>
          </p:spPr>
        </p:pic>
        <p:pic>
          <p:nvPicPr>
            <p:cNvPr id="22" name="图片 21"/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22"/>
            <a:stretch>
              <a:fillRect/>
            </a:stretch>
          </p:blipFill>
          <p:spPr>
            <a:xfrm>
              <a:off x="5523" y="1852"/>
              <a:ext cx="2042" cy="4341"/>
            </a:xfrm>
            <a:prstGeom prst="rect">
              <a:avLst/>
            </a:prstGeom>
          </p:spPr>
        </p:pic>
        <p:sp>
          <p:nvSpPr>
            <p:cNvPr id="26" name="文本框 25"/>
            <p:cNvSpPr txBox="1"/>
            <p:nvPr>
              <p:custDataLst>
                <p:tags r:id="rId23"/>
              </p:custDataLst>
            </p:nvPr>
          </p:nvSpPr>
          <p:spPr>
            <a:xfrm>
              <a:off x="3480" y="6486"/>
              <a:ext cx="1642" cy="58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1200"/>
                <a:t>正面</a:t>
              </a:r>
              <a:endParaRPr lang="zh-CN" altLang="en-US" sz="1200"/>
            </a:p>
          </p:txBody>
        </p:sp>
        <p:sp>
          <p:nvSpPr>
            <p:cNvPr id="27" name="文本框 26"/>
            <p:cNvSpPr txBox="1"/>
            <p:nvPr>
              <p:custDataLst>
                <p:tags r:id="rId24"/>
              </p:custDataLst>
            </p:nvPr>
          </p:nvSpPr>
          <p:spPr>
            <a:xfrm>
              <a:off x="5966" y="6473"/>
              <a:ext cx="1283" cy="58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1200"/>
                <a:t>背面</a:t>
              </a:r>
              <a:endParaRPr lang="zh-CN" altLang="en-US" sz="1200"/>
            </a:p>
          </p:txBody>
        </p:sp>
        <p:cxnSp>
          <p:nvCxnSpPr>
            <p:cNvPr id="28" name="直接箭头连接符 27"/>
            <p:cNvCxnSpPr/>
            <p:nvPr>
              <p:custDataLst>
                <p:tags r:id="rId25"/>
              </p:custDataLst>
            </p:nvPr>
          </p:nvCxnSpPr>
          <p:spPr>
            <a:xfrm>
              <a:off x="6953" y="3662"/>
              <a:ext cx="1475" cy="354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>
              <p:custDataLst>
                <p:tags r:id="rId26"/>
              </p:custDataLst>
            </p:nvPr>
          </p:nvSpPr>
          <p:spPr>
            <a:xfrm>
              <a:off x="165" y="2136"/>
              <a:ext cx="2058" cy="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/>
                <a:t>触摸按键</a:t>
              </a:r>
              <a:endParaRPr lang="zh-CN" altLang="en-US" sz="1200"/>
            </a:p>
          </p:txBody>
        </p:sp>
        <p:sp>
          <p:nvSpPr>
            <p:cNvPr id="32" name="文本框 31"/>
            <p:cNvSpPr txBox="1"/>
            <p:nvPr>
              <p:custDataLst>
                <p:tags r:id="rId27"/>
              </p:custDataLst>
            </p:nvPr>
          </p:nvSpPr>
          <p:spPr>
            <a:xfrm>
              <a:off x="597" y="3695"/>
              <a:ext cx="1756" cy="58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1200"/>
                <a:t>LED</a:t>
              </a:r>
              <a:r>
                <a:rPr lang="zh-CN" altLang="en-US" sz="1200"/>
                <a:t>灯</a:t>
              </a:r>
              <a:endParaRPr lang="zh-CN" altLang="en-US" sz="1200"/>
            </a:p>
          </p:txBody>
        </p:sp>
        <p:sp>
          <p:nvSpPr>
            <p:cNvPr id="34" name="文本框 33"/>
            <p:cNvSpPr txBox="1"/>
            <p:nvPr>
              <p:custDataLst>
                <p:tags r:id="rId28"/>
              </p:custDataLst>
            </p:nvPr>
          </p:nvSpPr>
          <p:spPr>
            <a:xfrm>
              <a:off x="-333" y="5474"/>
              <a:ext cx="2687" cy="1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/>
                <a:t>内部红外</a:t>
              </a:r>
              <a:endParaRPr lang="zh-CN" altLang="en-US" sz="1200"/>
            </a:p>
            <a:p>
              <a:pPr algn="ctr"/>
              <a:r>
                <a:rPr lang="zh-CN" altLang="en-US" sz="1200"/>
                <a:t>发射头</a:t>
              </a:r>
              <a:endParaRPr lang="zh-CN" altLang="en-US" sz="1200"/>
            </a:p>
          </p:txBody>
        </p:sp>
        <p:cxnSp>
          <p:nvCxnSpPr>
            <p:cNvPr id="35" name="直接箭头连接符 34"/>
            <p:cNvCxnSpPr/>
            <p:nvPr>
              <p:custDataLst>
                <p:tags r:id="rId29"/>
              </p:custDataLst>
            </p:nvPr>
          </p:nvCxnSpPr>
          <p:spPr>
            <a:xfrm flipV="1">
              <a:off x="5814" y="2161"/>
              <a:ext cx="2631" cy="94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35"/>
            <p:cNvCxnSpPr/>
            <p:nvPr>
              <p:custDataLst>
                <p:tags r:id="rId30"/>
              </p:custDataLst>
            </p:nvPr>
          </p:nvCxnSpPr>
          <p:spPr>
            <a:xfrm>
              <a:off x="5767" y="4138"/>
              <a:ext cx="2970" cy="1596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6"/>
            <p:cNvSpPr txBox="1"/>
            <p:nvPr>
              <p:custDataLst>
                <p:tags r:id="rId31"/>
              </p:custDataLst>
            </p:nvPr>
          </p:nvSpPr>
          <p:spPr>
            <a:xfrm>
              <a:off x="8334" y="5668"/>
              <a:ext cx="2406" cy="102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200" dirty="0"/>
                <a:t>外部红外发</a:t>
              </a:r>
              <a:endParaRPr lang="zh-CN" altLang="en-US" sz="1200" dirty="0"/>
            </a:p>
            <a:p>
              <a:pPr algn="ctr"/>
              <a:r>
                <a:rPr lang="zh-CN" altLang="en-US" sz="1200" dirty="0"/>
                <a:t>射头接口</a:t>
              </a:r>
              <a:endParaRPr lang="zh-CN" altLang="en-US" sz="1200" dirty="0"/>
            </a:p>
          </p:txBody>
        </p:sp>
        <p:cxnSp>
          <p:nvCxnSpPr>
            <p:cNvPr id="40" name="直接箭头连接符 39"/>
            <p:cNvCxnSpPr/>
            <p:nvPr>
              <p:custDataLst>
                <p:tags r:id="rId32"/>
              </p:custDataLst>
            </p:nvPr>
          </p:nvCxnSpPr>
          <p:spPr>
            <a:xfrm flipH="1">
              <a:off x="1975" y="2340"/>
              <a:ext cx="1790" cy="103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箭头连接符 40"/>
            <p:cNvCxnSpPr/>
            <p:nvPr>
              <p:custDataLst>
                <p:tags r:id="rId33"/>
              </p:custDataLst>
            </p:nvPr>
          </p:nvCxnSpPr>
          <p:spPr>
            <a:xfrm flipH="1">
              <a:off x="1872" y="3430"/>
              <a:ext cx="2119" cy="453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箭头连接符 41"/>
            <p:cNvCxnSpPr/>
            <p:nvPr>
              <p:custDataLst>
                <p:tags r:id="rId34"/>
              </p:custDataLst>
            </p:nvPr>
          </p:nvCxnSpPr>
          <p:spPr>
            <a:xfrm flipH="1">
              <a:off x="2016" y="5323"/>
              <a:ext cx="1975" cy="473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3" name="图片 42"/>
          <p:cNvPicPr>
            <a:picLocks noChangeAspect="1"/>
          </p:cNvPicPr>
          <p:nvPr>
            <p:custDataLst>
              <p:tags r:id="rId35"/>
            </p:custDataLst>
          </p:nvPr>
        </p:nvPicPr>
        <p:blipFill>
          <a:blip r:embed="rId36"/>
          <a:stretch>
            <a:fillRect/>
          </a:stretch>
        </p:blipFill>
        <p:spPr>
          <a:xfrm>
            <a:off x="8065770" y="381635"/>
            <a:ext cx="3408680" cy="2414905"/>
          </a:xfrm>
          <a:prstGeom prst="rect">
            <a:avLst/>
          </a:prstGeom>
          <a:solidFill>
            <a:schemeClr val="tx1"/>
          </a:solidFill>
          <a:ln>
            <a:solidFill>
              <a:srgbClr val="0070C0"/>
            </a:solidFill>
          </a:ln>
        </p:spPr>
      </p:pic>
      <p:sp>
        <p:nvSpPr>
          <p:cNvPr id="44" name="文本框 43"/>
          <p:cNvSpPr txBox="1"/>
          <p:nvPr>
            <p:custDataLst>
              <p:tags r:id="rId37"/>
            </p:custDataLst>
          </p:nvPr>
        </p:nvSpPr>
        <p:spPr>
          <a:xfrm>
            <a:off x="8731885" y="2884170"/>
            <a:ext cx="23907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《</a:t>
            </a:r>
            <a:r>
              <a:rPr lang="en-US" altLang="zh-CN" sz="1600"/>
              <a:t>CMMI L3</a:t>
            </a:r>
            <a:r>
              <a:rPr lang="zh-CN" altLang="en-US" sz="1600"/>
              <a:t>认证证书》</a:t>
            </a:r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3420629" y="2015591"/>
            <a:ext cx="4864735" cy="2193925"/>
            <a:chOff x="2470006" y="1756120"/>
            <a:chExt cx="4166396" cy="2065647"/>
          </a:xfrm>
        </p:grpSpPr>
        <p:grpSp>
          <p:nvGrpSpPr>
            <p:cNvPr id="2" name="组合 1"/>
            <p:cNvGrpSpPr/>
            <p:nvPr/>
          </p:nvGrpSpPr>
          <p:grpSpPr>
            <a:xfrm>
              <a:off x="3129022" y="1756120"/>
              <a:ext cx="1184299" cy="1329420"/>
              <a:chOff x="4172029" y="2328793"/>
              <a:chExt cx="1579065" cy="1772560"/>
            </a:xfrm>
          </p:grpSpPr>
          <p:sp>
            <p:nvSpPr>
              <p:cNvPr id="48" name="Freeform 13"/>
              <p:cNvSpPr/>
              <p:nvPr>
                <p:custDataLst>
                  <p:tags r:id="rId1"/>
                </p:custDataLst>
              </p:nvPr>
            </p:nvSpPr>
            <p:spPr bwMode="auto">
              <a:xfrm>
                <a:off x="4172029" y="2328793"/>
                <a:ext cx="1579065" cy="1772560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Shape 2545"/>
              <p:cNvSpPr/>
              <p:nvPr>
                <p:custDataLst>
                  <p:tags r:id="rId2"/>
                </p:custDataLst>
              </p:nvPr>
            </p:nvSpPr>
            <p:spPr>
              <a:xfrm>
                <a:off x="4704273" y="2820642"/>
                <a:ext cx="531518" cy="5986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0619"/>
                    </a:moveTo>
                    <a:cubicBezTo>
                      <a:pt x="5377" y="20619"/>
                      <a:pt x="982" y="16223"/>
                      <a:pt x="982" y="10800"/>
                    </a:cubicBezTo>
                    <a:cubicBezTo>
                      <a:pt x="982" y="5378"/>
                      <a:pt x="5377" y="982"/>
                      <a:pt x="10800" y="982"/>
                    </a:cubicBezTo>
                    <a:cubicBezTo>
                      <a:pt x="13336" y="982"/>
                      <a:pt x="15638" y="1950"/>
                      <a:pt x="17377" y="3529"/>
                    </a:cubicBezTo>
                    <a:lnTo>
                      <a:pt x="10453" y="10453"/>
                    </a:lnTo>
                    <a:cubicBezTo>
                      <a:pt x="10364" y="10542"/>
                      <a:pt x="10309" y="10665"/>
                      <a:pt x="10309" y="10800"/>
                    </a:cubicBezTo>
                    <a:cubicBezTo>
                      <a:pt x="10309" y="11072"/>
                      <a:pt x="10529" y="11291"/>
                      <a:pt x="10800" y="11291"/>
                    </a:cubicBezTo>
                    <a:lnTo>
                      <a:pt x="20594" y="11291"/>
                    </a:lnTo>
                    <a:cubicBezTo>
                      <a:pt x="20336" y="16484"/>
                      <a:pt x="16057" y="20619"/>
                      <a:pt x="10800" y="20619"/>
                    </a:cubicBezTo>
                    <a:moveTo>
                      <a:pt x="20594" y="10309"/>
                    </a:moveTo>
                    <a:lnTo>
                      <a:pt x="11985" y="10309"/>
                    </a:lnTo>
                    <a:lnTo>
                      <a:pt x="18071" y="4223"/>
                    </a:lnTo>
                    <a:cubicBezTo>
                      <a:pt x="19541" y="5852"/>
                      <a:pt x="20477" y="7971"/>
                      <a:pt x="20594" y="10309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5"/>
                      <a:pt x="4836" y="21600"/>
                      <a:pt x="10800" y="21600"/>
                    </a:cubicBezTo>
                    <a:cubicBezTo>
                      <a:pt x="16764" y="21600"/>
                      <a:pt x="21600" y="16765"/>
                      <a:pt x="21600" y="10800"/>
                    </a:cubicBezTo>
                    <a:cubicBezTo>
                      <a:pt x="21600" y="4836"/>
                      <a:pt x="16764" y="0"/>
                      <a:pt x="10800" y="0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2730897" y="2882658"/>
              <a:ext cx="836594" cy="939109"/>
              <a:chOff x="3641195" y="3830843"/>
              <a:chExt cx="1115459" cy="1252145"/>
            </a:xfrm>
          </p:grpSpPr>
          <p:sp>
            <p:nvSpPr>
              <p:cNvPr id="46" name="Freeform 13"/>
              <p:cNvSpPr/>
              <p:nvPr>
                <p:custDataLst>
                  <p:tags r:id="rId3"/>
                </p:custDataLst>
              </p:nvPr>
            </p:nvSpPr>
            <p:spPr bwMode="auto">
              <a:xfrm>
                <a:off x="3641195" y="3830843"/>
                <a:ext cx="1115459" cy="1252145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Shape 2546"/>
              <p:cNvSpPr/>
              <p:nvPr>
                <p:custDataLst>
                  <p:tags r:id="rId4"/>
                </p:custDataLst>
              </p:nvPr>
            </p:nvSpPr>
            <p:spPr>
              <a:xfrm>
                <a:off x="4014524" y="4329778"/>
                <a:ext cx="368800" cy="3017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20400"/>
                    </a:moveTo>
                    <a:lnTo>
                      <a:pt x="18655" y="20400"/>
                    </a:lnTo>
                    <a:lnTo>
                      <a:pt x="18655" y="1200"/>
                    </a:lnTo>
                    <a:lnTo>
                      <a:pt x="20618" y="1200"/>
                    </a:lnTo>
                    <a:cubicBezTo>
                      <a:pt x="20618" y="1200"/>
                      <a:pt x="20618" y="20400"/>
                      <a:pt x="20618" y="20400"/>
                    </a:cubicBezTo>
                    <a:close/>
                    <a:moveTo>
                      <a:pt x="21109" y="0"/>
                    </a:moveTo>
                    <a:lnTo>
                      <a:pt x="18164" y="0"/>
                    </a:lnTo>
                    <a:cubicBezTo>
                      <a:pt x="17893" y="0"/>
                      <a:pt x="17673" y="269"/>
                      <a:pt x="17673" y="600"/>
                    </a:cubicBezTo>
                    <a:lnTo>
                      <a:pt x="17673" y="21000"/>
                    </a:lnTo>
                    <a:cubicBezTo>
                      <a:pt x="17673" y="21332"/>
                      <a:pt x="17893" y="21600"/>
                      <a:pt x="18164" y="21600"/>
                    </a:cubicBezTo>
                    <a:lnTo>
                      <a:pt x="21109" y="21600"/>
                    </a:lnTo>
                    <a:cubicBezTo>
                      <a:pt x="21380" y="21600"/>
                      <a:pt x="21600" y="21332"/>
                      <a:pt x="21600" y="21000"/>
                    </a:cubicBezTo>
                    <a:lnTo>
                      <a:pt x="21600" y="600"/>
                    </a:lnTo>
                    <a:cubicBezTo>
                      <a:pt x="21600" y="269"/>
                      <a:pt x="21380" y="0"/>
                      <a:pt x="21109" y="0"/>
                    </a:cubicBezTo>
                    <a:moveTo>
                      <a:pt x="8836" y="20400"/>
                    </a:moveTo>
                    <a:lnTo>
                      <a:pt x="6873" y="20400"/>
                    </a:lnTo>
                    <a:lnTo>
                      <a:pt x="6873" y="3600"/>
                    </a:lnTo>
                    <a:lnTo>
                      <a:pt x="8836" y="3600"/>
                    </a:lnTo>
                    <a:cubicBezTo>
                      <a:pt x="8836" y="3600"/>
                      <a:pt x="8836" y="20400"/>
                      <a:pt x="8836" y="20400"/>
                    </a:cubicBezTo>
                    <a:close/>
                    <a:moveTo>
                      <a:pt x="9327" y="2400"/>
                    </a:moveTo>
                    <a:lnTo>
                      <a:pt x="6382" y="2400"/>
                    </a:lnTo>
                    <a:cubicBezTo>
                      <a:pt x="6111" y="2400"/>
                      <a:pt x="5891" y="2669"/>
                      <a:pt x="5891" y="3000"/>
                    </a:cubicBezTo>
                    <a:lnTo>
                      <a:pt x="5891" y="21000"/>
                    </a:lnTo>
                    <a:cubicBezTo>
                      <a:pt x="5891" y="21332"/>
                      <a:pt x="6111" y="21600"/>
                      <a:pt x="6382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32"/>
                      <a:pt x="9818" y="21000"/>
                    </a:cubicBezTo>
                    <a:lnTo>
                      <a:pt x="9818" y="3000"/>
                    </a:lnTo>
                    <a:cubicBezTo>
                      <a:pt x="9818" y="2669"/>
                      <a:pt x="9598" y="2400"/>
                      <a:pt x="9327" y="2400"/>
                    </a:cubicBezTo>
                    <a:moveTo>
                      <a:pt x="14727" y="20400"/>
                    </a:moveTo>
                    <a:lnTo>
                      <a:pt x="12764" y="20400"/>
                    </a:lnTo>
                    <a:lnTo>
                      <a:pt x="12764" y="10800"/>
                    </a:lnTo>
                    <a:lnTo>
                      <a:pt x="14727" y="10800"/>
                    </a:lnTo>
                    <a:cubicBezTo>
                      <a:pt x="14727" y="10800"/>
                      <a:pt x="14727" y="20400"/>
                      <a:pt x="14727" y="20400"/>
                    </a:cubicBezTo>
                    <a:close/>
                    <a:moveTo>
                      <a:pt x="15218" y="9600"/>
                    </a:moveTo>
                    <a:lnTo>
                      <a:pt x="12273" y="9600"/>
                    </a:lnTo>
                    <a:cubicBezTo>
                      <a:pt x="12002" y="9600"/>
                      <a:pt x="11782" y="9869"/>
                      <a:pt x="11782" y="10200"/>
                    </a:cubicBezTo>
                    <a:lnTo>
                      <a:pt x="11782" y="21000"/>
                    </a:lnTo>
                    <a:cubicBezTo>
                      <a:pt x="11782" y="21332"/>
                      <a:pt x="12002" y="21600"/>
                      <a:pt x="12273" y="21600"/>
                    </a:cubicBezTo>
                    <a:lnTo>
                      <a:pt x="15218" y="21600"/>
                    </a:lnTo>
                    <a:cubicBezTo>
                      <a:pt x="15489" y="21600"/>
                      <a:pt x="15709" y="21332"/>
                      <a:pt x="15709" y="21000"/>
                    </a:cubicBezTo>
                    <a:lnTo>
                      <a:pt x="15709" y="10200"/>
                    </a:lnTo>
                    <a:cubicBezTo>
                      <a:pt x="15709" y="9869"/>
                      <a:pt x="15489" y="9600"/>
                      <a:pt x="15218" y="9600"/>
                    </a:cubicBezTo>
                    <a:moveTo>
                      <a:pt x="2945" y="20400"/>
                    </a:moveTo>
                    <a:lnTo>
                      <a:pt x="982" y="20400"/>
                    </a:lnTo>
                    <a:lnTo>
                      <a:pt x="982" y="14400"/>
                    </a:lnTo>
                    <a:lnTo>
                      <a:pt x="2945" y="14400"/>
                    </a:lnTo>
                    <a:cubicBezTo>
                      <a:pt x="2945" y="14400"/>
                      <a:pt x="2945" y="20400"/>
                      <a:pt x="2945" y="20400"/>
                    </a:cubicBezTo>
                    <a:close/>
                    <a:moveTo>
                      <a:pt x="3436" y="13200"/>
                    </a:moveTo>
                    <a:lnTo>
                      <a:pt x="491" y="13200"/>
                    </a:lnTo>
                    <a:cubicBezTo>
                      <a:pt x="220" y="13200"/>
                      <a:pt x="0" y="13469"/>
                      <a:pt x="0" y="13800"/>
                    </a:cubicBezTo>
                    <a:lnTo>
                      <a:pt x="0" y="21000"/>
                    </a:lnTo>
                    <a:cubicBezTo>
                      <a:pt x="0" y="21332"/>
                      <a:pt x="220" y="21600"/>
                      <a:pt x="491" y="21600"/>
                    </a:cubicBezTo>
                    <a:lnTo>
                      <a:pt x="3436" y="21600"/>
                    </a:lnTo>
                    <a:cubicBezTo>
                      <a:pt x="3707" y="21600"/>
                      <a:pt x="3927" y="21332"/>
                      <a:pt x="3927" y="21000"/>
                    </a:cubicBezTo>
                    <a:lnTo>
                      <a:pt x="3927" y="13800"/>
                    </a:lnTo>
                    <a:cubicBezTo>
                      <a:pt x="3927" y="13469"/>
                      <a:pt x="3707" y="13200"/>
                      <a:pt x="3436" y="13200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5799808" y="2522614"/>
              <a:ext cx="836594" cy="939109"/>
              <a:chOff x="7733076" y="3350785"/>
              <a:chExt cx="1115459" cy="1252145"/>
            </a:xfrm>
          </p:grpSpPr>
          <p:sp>
            <p:nvSpPr>
              <p:cNvPr id="4" name="Freeform 13"/>
              <p:cNvSpPr/>
              <p:nvPr>
                <p:custDataLst>
                  <p:tags r:id="rId5"/>
                </p:custDataLst>
              </p:nvPr>
            </p:nvSpPr>
            <p:spPr bwMode="auto">
              <a:xfrm>
                <a:off x="7733076" y="3350785"/>
                <a:ext cx="1115459" cy="1252145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" name="Shape 2584"/>
              <p:cNvSpPr/>
              <p:nvPr>
                <p:custDataLst>
                  <p:tags r:id="rId6"/>
                </p:custDataLst>
              </p:nvPr>
            </p:nvSpPr>
            <p:spPr>
              <a:xfrm>
                <a:off x="8099720" y="3829188"/>
                <a:ext cx="409063" cy="4090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09" y="17673"/>
                    </a:moveTo>
                    <a:cubicBezTo>
                      <a:pt x="10445" y="17673"/>
                      <a:pt x="10567" y="17618"/>
                      <a:pt x="10656" y="17529"/>
                    </a:cubicBezTo>
                    <a:lnTo>
                      <a:pt x="12620" y="15565"/>
                    </a:lnTo>
                    <a:cubicBezTo>
                      <a:pt x="12709" y="15477"/>
                      <a:pt x="12764" y="15354"/>
                      <a:pt x="12764" y="15218"/>
                    </a:cubicBezTo>
                    <a:cubicBezTo>
                      <a:pt x="12764" y="14947"/>
                      <a:pt x="12544" y="14728"/>
                      <a:pt x="12273" y="14728"/>
                    </a:cubicBezTo>
                    <a:cubicBezTo>
                      <a:pt x="12137" y="14728"/>
                      <a:pt x="12014" y="14782"/>
                      <a:pt x="11926" y="14871"/>
                    </a:cubicBezTo>
                    <a:lnTo>
                      <a:pt x="9962" y="16835"/>
                    </a:lnTo>
                    <a:cubicBezTo>
                      <a:pt x="9873" y="16924"/>
                      <a:pt x="9818" y="17046"/>
                      <a:pt x="9818" y="17183"/>
                    </a:cubicBezTo>
                    <a:cubicBezTo>
                      <a:pt x="9818" y="17453"/>
                      <a:pt x="10038" y="17673"/>
                      <a:pt x="10309" y="17673"/>
                    </a:cubicBezTo>
                    <a:moveTo>
                      <a:pt x="10309" y="20415"/>
                    </a:moveTo>
                    <a:lnTo>
                      <a:pt x="982" y="11088"/>
                    </a:lnTo>
                    <a:lnTo>
                      <a:pt x="982" y="4418"/>
                    </a:lnTo>
                    <a:cubicBezTo>
                      <a:pt x="982" y="4147"/>
                      <a:pt x="1201" y="3927"/>
                      <a:pt x="1473" y="3927"/>
                    </a:cubicBezTo>
                    <a:lnTo>
                      <a:pt x="8142" y="3927"/>
                    </a:lnTo>
                    <a:lnTo>
                      <a:pt x="17469" y="13255"/>
                    </a:lnTo>
                    <a:cubicBezTo>
                      <a:pt x="17469" y="13255"/>
                      <a:pt x="10309" y="20415"/>
                      <a:pt x="10309" y="20415"/>
                    </a:cubicBezTo>
                    <a:close/>
                    <a:moveTo>
                      <a:pt x="8693" y="3090"/>
                    </a:moveTo>
                    <a:cubicBezTo>
                      <a:pt x="8604" y="3001"/>
                      <a:pt x="8481" y="2945"/>
                      <a:pt x="8345" y="2945"/>
                    </a:cubicBezTo>
                    <a:lnTo>
                      <a:pt x="1473" y="2945"/>
                    </a:lnTo>
                    <a:cubicBezTo>
                      <a:pt x="660" y="2945"/>
                      <a:pt x="0" y="3605"/>
                      <a:pt x="0" y="4418"/>
                    </a:cubicBezTo>
                    <a:lnTo>
                      <a:pt x="0" y="11291"/>
                    </a:lnTo>
                    <a:cubicBezTo>
                      <a:pt x="0" y="11427"/>
                      <a:pt x="55" y="11549"/>
                      <a:pt x="144" y="11638"/>
                    </a:cubicBezTo>
                    <a:lnTo>
                      <a:pt x="9962" y="21456"/>
                    </a:lnTo>
                    <a:cubicBezTo>
                      <a:pt x="10051" y="21546"/>
                      <a:pt x="10174" y="21600"/>
                      <a:pt x="10309" y="21600"/>
                    </a:cubicBezTo>
                    <a:cubicBezTo>
                      <a:pt x="10445" y="21600"/>
                      <a:pt x="10567" y="21546"/>
                      <a:pt x="10656" y="21456"/>
                    </a:cubicBezTo>
                    <a:lnTo>
                      <a:pt x="18511" y="13602"/>
                    </a:lnTo>
                    <a:cubicBezTo>
                      <a:pt x="18600" y="13513"/>
                      <a:pt x="18655" y="13390"/>
                      <a:pt x="18655" y="13255"/>
                    </a:cubicBezTo>
                    <a:cubicBezTo>
                      <a:pt x="18655" y="13119"/>
                      <a:pt x="18599" y="12997"/>
                      <a:pt x="18511" y="12908"/>
                    </a:cubicBezTo>
                    <a:cubicBezTo>
                      <a:pt x="18511" y="12908"/>
                      <a:pt x="8693" y="3090"/>
                      <a:pt x="8693" y="3090"/>
                    </a:cubicBezTo>
                    <a:close/>
                    <a:moveTo>
                      <a:pt x="7855" y="15218"/>
                    </a:moveTo>
                    <a:cubicBezTo>
                      <a:pt x="7855" y="15490"/>
                      <a:pt x="8074" y="15709"/>
                      <a:pt x="8345" y="15709"/>
                    </a:cubicBezTo>
                    <a:cubicBezTo>
                      <a:pt x="8481" y="15709"/>
                      <a:pt x="8604" y="15655"/>
                      <a:pt x="8693" y="15565"/>
                    </a:cubicBezTo>
                    <a:lnTo>
                      <a:pt x="9183" y="15074"/>
                    </a:lnTo>
                    <a:cubicBezTo>
                      <a:pt x="9273" y="14986"/>
                      <a:pt x="9327" y="14863"/>
                      <a:pt x="9327" y="14728"/>
                    </a:cubicBezTo>
                    <a:cubicBezTo>
                      <a:pt x="9327" y="14456"/>
                      <a:pt x="9108" y="14236"/>
                      <a:pt x="8836" y="14236"/>
                    </a:cubicBezTo>
                    <a:cubicBezTo>
                      <a:pt x="8701" y="14236"/>
                      <a:pt x="8578" y="14291"/>
                      <a:pt x="8489" y="14381"/>
                    </a:cubicBezTo>
                    <a:lnTo>
                      <a:pt x="7998" y="14871"/>
                    </a:lnTo>
                    <a:cubicBezTo>
                      <a:pt x="7910" y="14961"/>
                      <a:pt x="7855" y="15083"/>
                      <a:pt x="7855" y="15218"/>
                    </a:cubicBezTo>
                    <a:moveTo>
                      <a:pt x="21456" y="9962"/>
                    </a:moveTo>
                    <a:lnTo>
                      <a:pt x="11638" y="144"/>
                    </a:lnTo>
                    <a:cubicBezTo>
                      <a:pt x="11549" y="55"/>
                      <a:pt x="11427" y="0"/>
                      <a:pt x="11291" y="0"/>
                    </a:cubicBezTo>
                    <a:lnTo>
                      <a:pt x="4418" y="0"/>
                    </a:lnTo>
                    <a:cubicBezTo>
                      <a:pt x="3605" y="0"/>
                      <a:pt x="2945" y="660"/>
                      <a:pt x="2945" y="1473"/>
                    </a:cubicBezTo>
                    <a:cubicBezTo>
                      <a:pt x="2945" y="1744"/>
                      <a:pt x="3165" y="1964"/>
                      <a:pt x="3436" y="1964"/>
                    </a:cubicBezTo>
                    <a:cubicBezTo>
                      <a:pt x="3708" y="1964"/>
                      <a:pt x="3927" y="1744"/>
                      <a:pt x="3927" y="1473"/>
                    </a:cubicBezTo>
                    <a:cubicBezTo>
                      <a:pt x="3927" y="1202"/>
                      <a:pt x="4147" y="982"/>
                      <a:pt x="4418" y="982"/>
                    </a:cubicBezTo>
                    <a:lnTo>
                      <a:pt x="11088" y="982"/>
                    </a:lnTo>
                    <a:lnTo>
                      <a:pt x="20415" y="10310"/>
                    </a:lnTo>
                    <a:lnTo>
                      <a:pt x="19289" y="11435"/>
                    </a:lnTo>
                    <a:cubicBezTo>
                      <a:pt x="19201" y="11524"/>
                      <a:pt x="19145" y="11646"/>
                      <a:pt x="19145" y="11782"/>
                    </a:cubicBezTo>
                    <a:cubicBezTo>
                      <a:pt x="19145" y="12053"/>
                      <a:pt x="19366" y="12273"/>
                      <a:pt x="19636" y="12273"/>
                    </a:cubicBezTo>
                    <a:cubicBezTo>
                      <a:pt x="19772" y="12273"/>
                      <a:pt x="19895" y="12218"/>
                      <a:pt x="19983" y="12129"/>
                    </a:cubicBezTo>
                    <a:lnTo>
                      <a:pt x="21456" y="10656"/>
                    </a:lnTo>
                    <a:cubicBezTo>
                      <a:pt x="21545" y="10567"/>
                      <a:pt x="21600" y="10445"/>
                      <a:pt x="21600" y="10310"/>
                    </a:cubicBezTo>
                    <a:cubicBezTo>
                      <a:pt x="21600" y="10174"/>
                      <a:pt x="21545" y="10051"/>
                      <a:pt x="21456" y="9962"/>
                    </a:cubicBezTo>
                    <a:moveTo>
                      <a:pt x="10309" y="13745"/>
                    </a:moveTo>
                    <a:cubicBezTo>
                      <a:pt x="10445" y="13745"/>
                      <a:pt x="10567" y="13691"/>
                      <a:pt x="10656" y="13602"/>
                    </a:cubicBezTo>
                    <a:lnTo>
                      <a:pt x="11638" y="12620"/>
                    </a:lnTo>
                    <a:cubicBezTo>
                      <a:pt x="11727" y="12531"/>
                      <a:pt x="11782" y="12408"/>
                      <a:pt x="11782" y="12273"/>
                    </a:cubicBezTo>
                    <a:cubicBezTo>
                      <a:pt x="11782" y="12002"/>
                      <a:pt x="11562" y="11782"/>
                      <a:pt x="11291" y="11782"/>
                    </a:cubicBezTo>
                    <a:cubicBezTo>
                      <a:pt x="11156" y="11782"/>
                      <a:pt x="11033" y="11837"/>
                      <a:pt x="10944" y="11926"/>
                    </a:cubicBezTo>
                    <a:lnTo>
                      <a:pt x="9962" y="12908"/>
                    </a:lnTo>
                    <a:cubicBezTo>
                      <a:pt x="9873" y="12997"/>
                      <a:pt x="9818" y="13119"/>
                      <a:pt x="9818" y="13255"/>
                    </a:cubicBezTo>
                    <a:cubicBezTo>
                      <a:pt x="9818" y="13526"/>
                      <a:pt x="10038" y="13745"/>
                      <a:pt x="10309" y="13745"/>
                    </a:cubicBezTo>
                    <a:moveTo>
                      <a:pt x="4418" y="7855"/>
                    </a:moveTo>
                    <a:cubicBezTo>
                      <a:pt x="4147" y="7855"/>
                      <a:pt x="3927" y="7635"/>
                      <a:pt x="3927" y="7364"/>
                    </a:cubicBezTo>
                    <a:cubicBezTo>
                      <a:pt x="3927" y="7093"/>
                      <a:pt x="4147" y="6873"/>
                      <a:pt x="4418" y="6873"/>
                    </a:cubicBezTo>
                    <a:cubicBezTo>
                      <a:pt x="4690" y="6873"/>
                      <a:pt x="4909" y="7093"/>
                      <a:pt x="4909" y="7364"/>
                    </a:cubicBezTo>
                    <a:cubicBezTo>
                      <a:pt x="4909" y="7635"/>
                      <a:pt x="4690" y="7855"/>
                      <a:pt x="4418" y="7855"/>
                    </a:cubicBezTo>
                    <a:moveTo>
                      <a:pt x="4418" y="5891"/>
                    </a:moveTo>
                    <a:cubicBezTo>
                      <a:pt x="3605" y="5891"/>
                      <a:pt x="2945" y="6551"/>
                      <a:pt x="2945" y="7364"/>
                    </a:cubicBezTo>
                    <a:cubicBezTo>
                      <a:pt x="2945" y="8177"/>
                      <a:pt x="3605" y="8837"/>
                      <a:pt x="4418" y="8837"/>
                    </a:cubicBezTo>
                    <a:cubicBezTo>
                      <a:pt x="5232" y="8837"/>
                      <a:pt x="5891" y="8177"/>
                      <a:pt x="5891" y="7364"/>
                    </a:cubicBezTo>
                    <a:cubicBezTo>
                      <a:pt x="5891" y="6551"/>
                      <a:pt x="5232" y="5891"/>
                      <a:pt x="4418" y="5891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4509797" y="2405101"/>
              <a:ext cx="1184299" cy="1329420"/>
              <a:chOff x="6013062" y="3194101"/>
              <a:chExt cx="1579065" cy="1772560"/>
            </a:xfrm>
          </p:grpSpPr>
          <p:sp>
            <p:nvSpPr>
              <p:cNvPr id="51" name="Freeform 13"/>
              <p:cNvSpPr/>
              <p:nvPr>
                <p:custDataLst>
                  <p:tags r:id="rId7"/>
                </p:custDataLst>
              </p:nvPr>
            </p:nvSpPr>
            <p:spPr bwMode="auto">
              <a:xfrm>
                <a:off x="6013062" y="3194101"/>
                <a:ext cx="1579065" cy="1772560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Shape 2587"/>
              <p:cNvSpPr/>
              <p:nvPr>
                <p:custDataLst>
                  <p:tags r:id="rId8"/>
                </p:custDataLst>
              </p:nvPr>
            </p:nvSpPr>
            <p:spPr>
              <a:xfrm>
                <a:off x="6561393" y="3862078"/>
                <a:ext cx="519307" cy="5193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81" y="19846"/>
                    </a:moveTo>
                    <a:lnTo>
                      <a:pt x="9413" y="12882"/>
                    </a:lnTo>
                    <a:lnTo>
                      <a:pt x="19655" y="2640"/>
                    </a:lnTo>
                    <a:cubicBezTo>
                      <a:pt x="19655" y="2640"/>
                      <a:pt x="12281" y="19846"/>
                      <a:pt x="12281" y="19846"/>
                    </a:cubicBezTo>
                    <a:close/>
                    <a:moveTo>
                      <a:pt x="1755" y="9320"/>
                    </a:moveTo>
                    <a:lnTo>
                      <a:pt x="18960" y="1945"/>
                    </a:lnTo>
                    <a:lnTo>
                      <a:pt x="8719" y="12187"/>
                    </a:lnTo>
                    <a:cubicBezTo>
                      <a:pt x="8719" y="12187"/>
                      <a:pt x="1755" y="9320"/>
                      <a:pt x="1755" y="9320"/>
                    </a:cubicBezTo>
                    <a:close/>
                    <a:moveTo>
                      <a:pt x="21600" y="491"/>
                    </a:moveTo>
                    <a:cubicBezTo>
                      <a:pt x="21600" y="220"/>
                      <a:pt x="21380" y="0"/>
                      <a:pt x="21109" y="0"/>
                    </a:cubicBezTo>
                    <a:cubicBezTo>
                      <a:pt x="21034" y="0"/>
                      <a:pt x="20964" y="20"/>
                      <a:pt x="20900" y="52"/>
                    </a:cubicBezTo>
                    <a:lnTo>
                      <a:pt x="20898" y="48"/>
                    </a:lnTo>
                    <a:lnTo>
                      <a:pt x="302" y="8875"/>
                    </a:lnTo>
                    <a:cubicBezTo>
                      <a:pt x="301" y="8875"/>
                      <a:pt x="299" y="8876"/>
                      <a:pt x="297" y="8877"/>
                    </a:cubicBezTo>
                    <a:lnTo>
                      <a:pt x="280" y="8885"/>
                    </a:lnTo>
                    <a:lnTo>
                      <a:pt x="281" y="8887"/>
                    </a:lnTo>
                    <a:cubicBezTo>
                      <a:pt x="116" y="8967"/>
                      <a:pt x="0" y="9132"/>
                      <a:pt x="0" y="9327"/>
                    </a:cubicBezTo>
                    <a:cubicBezTo>
                      <a:pt x="0" y="9550"/>
                      <a:pt x="151" y="9731"/>
                      <a:pt x="355" y="9791"/>
                    </a:cubicBezTo>
                    <a:lnTo>
                      <a:pt x="353" y="9799"/>
                    </a:lnTo>
                    <a:lnTo>
                      <a:pt x="8462" y="13138"/>
                    </a:lnTo>
                    <a:lnTo>
                      <a:pt x="11801" y="21248"/>
                    </a:lnTo>
                    <a:lnTo>
                      <a:pt x="11809" y="21245"/>
                    </a:lnTo>
                    <a:cubicBezTo>
                      <a:pt x="11869" y="21449"/>
                      <a:pt x="12050" y="21600"/>
                      <a:pt x="12273" y="21600"/>
                    </a:cubicBezTo>
                    <a:cubicBezTo>
                      <a:pt x="12468" y="21600"/>
                      <a:pt x="12634" y="21484"/>
                      <a:pt x="12713" y="21319"/>
                    </a:cubicBezTo>
                    <a:lnTo>
                      <a:pt x="12716" y="21320"/>
                    </a:lnTo>
                    <a:lnTo>
                      <a:pt x="12723" y="21303"/>
                    </a:lnTo>
                    <a:cubicBezTo>
                      <a:pt x="12724" y="21301"/>
                      <a:pt x="12725" y="21300"/>
                      <a:pt x="12725" y="21298"/>
                    </a:cubicBezTo>
                    <a:lnTo>
                      <a:pt x="21553" y="702"/>
                    </a:lnTo>
                    <a:lnTo>
                      <a:pt x="21547" y="699"/>
                    </a:lnTo>
                    <a:cubicBezTo>
                      <a:pt x="21578" y="636"/>
                      <a:pt x="21600" y="567"/>
                      <a:pt x="21600" y="491"/>
                    </a:cubicBezTo>
                    <a:moveTo>
                      <a:pt x="7855" y="16200"/>
                    </a:moveTo>
                    <a:cubicBezTo>
                      <a:pt x="7719" y="16200"/>
                      <a:pt x="7596" y="16255"/>
                      <a:pt x="7507" y="16344"/>
                    </a:cubicBezTo>
                    <a:lnTo>
                      <a:pt x="6035" y="17817"/>
                    </a:lnTo>
                    <a:cubicBezTo>
                      <a:pt x="5946" y="17905"/>
                      <a:pt x="5891" y="18029"/>
                      <a:pt x="5891" y="18164"/>
                    </a:cubicBezTo>
                    <a:cubicBezTo>
                      <a:pt x="5891" y="18435"/>
                      <a:pt x="6111" y="18655"/>
                      <a:pt x="6382" y="18655"/>
                    </a:cubicBezTo>
                    <a:cubicBezTo>
                      <a:pt x="6517" y="18655"/>
                      <a:pt x="6640" y="18600"/>
                      <a:pt x="6729" y="18511"/>
                    </a:cubicBezTo>
                    <a:lnTo>
                      <a:pt x="8202" y="17038"/>
                    </a:lnTo>
                    <a:cubicBezTo>
                      <a:pt x="8291" y="16950"/>
                      <a:pt x="8345" y="16827"/>
                      <a:pt x="8345" y="16691"/>
                    </a:cubicBezTo>
                    <a:cubicBezTo>
                      <a:pt x="8345" y="16420"/>
                      <a:pt x="8126" y="16200"/>
                      <a:pt x="7855" y="16200"/>
                    </a:cubicBezTo>
                    <a:moveTo>
                      <a:pt x="7855" y="14237"/>
                    </a:moveTo>
                    <a:cubicBezTo>
                      <a:pt x="7855" y="13966"/>
                      <a:pt x="7635" y="13745"/>
                      <a:pt x="7364" y="13745"/>
                    </a:cubicBezTo>
                    <a:cubicBezTo>
                      <a:pt x="7228" y="13745"/>
                      <a:pt x="7105" y="13801"/>
                      <a:pt x="7017" y="13889"/>
                    </a:cubicBezTo>
                    <a:lnTo>
                      <a:pt x="2107" y="18798"/>
                    </a:lnTo>
                    <a:cubicBezTo>
                      <a:pt x="2019" y="18888"/>
                      <a:pt x="1964" y="19011"/>
                      <a:pt x="1964" y="19145"/>
                    </a:cubicBezTo>
                    <a:cubicBezTo>
                      <a:pt x="1964" y="19417"/>
                      <a:pt x="2184" y="19636"/>
                      <a:pt x="2455" y="19636"/>
                    </a:cubicBezTo>
                    <a:cubicBezTo>
                      <a:pt x="2590" y="19636"/>
                      <a:pt x="2713" y="19582"/>
                      <a:pt x="2802" y="19493"/>
                    </a:cubicBezTo>
                    <a:lnTo>
                      <a:pt x="7711" y="14583"/>
                    </a:lnTo>
                    <a:cubicBezTo>
                      <a:pt x="7800" y="14495"/>
                      <a:pt x="7855" y="14372"/>
                      <a:pt x="7855" y="14237"/>
                    </a:cubicBezTo>
                    <a:moveTo>
                      <a:pt x="4765" y="14583"/>
                    </a:moveTo>
                    <a:lnTo>
                      <a:pt x="5256" y="14093"/>
                    </a:lnTo>
                    <a:cubicBezTo>
                      <a:pt x="5345" y="14004"/>
                      <a:pt x="5400" y="13881"/>
                      <a:pt x="5400" y="13745"/>
                    </a:cubicBezTo>
                    <a:cubicBezTo>
                      <a:pt x="5400" y="13475"/>
                      <a:pt x="5180" y="13255"/>
                      <a:pt x="4909" y="13255"/>
                    </a:cubicBezTo>
                    <a:cubicBezTo>
                      <a:pt x="4774" y="13255"/>
                      <a:pt x="4651" y="13310"/>
                      <a:pt x="4562" y="13398"/>
                    </a:cubicBezTo>
                    <a:lnTo>
                      <a:pt x="4071" y="13889"/>
                    </a:lnTo>
                    <a:cubicBezTo>
                      <a:pt x="3982" y="13979"/>
                      <a:pt x="3927" y="14101"/>
                      <a:pt x="3927" y="14237"/>
                    </a:cubicBezTo>
                    <a:cubicBezTo>
                      <a:pt x="3927" y="14507"/>
                      <a:pt x="4147" y="14727"/>
                      <a:pt x="4418" y="14727"/>
                    </a:cubicBezTo>
                    <a:cubicBezTo>
                      <a:pt x="4554" y="14727"/>
                      <a:pt x="4676" y="14673"/>
                      <a:pt x="4765" y="14583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4410031" y="1925725"/>
              <a:ext cx="521099" cy="584954"/>
              <a:chOff x="5880041" y="2554933"/>
              <a:chExt cx="694799" cy="779938"/>
            </a:xfrm>
          </p:grpSpPr>
          <p:sp>
            <p:nvSpPr>
              <p:cNvPr id="55" name="Freeform 13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5880041" y="2554933"/>
                <a:ext cx="694799" cy="779938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Shape 2591"/>
              <p:cNvSpPr/>
              <p:nvPr>
                <p:custDataLst>
                  <p:tags r:id="rId10"/>
                </p:custDataLst>
              </p:nvPr>
            </p:nvSpPr>
            <p:spPr>
              <a:xfrm>
                <a:off x="6092792" y="2819626"/>
                <a:ext cx="295099" cy="2950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4727"/>
                    </a:moveTo>
                    <a:cubicBezTo>
                      <a:pt x="8631" y="14727"/>
                      <a:pt x="6873" y="12969"/>
                      <a:pt x="6873" y="10800"/>
                    </a:cubicBezTo>
                    <a:cubicBezTo>
                      <a:pt x="6873" y="8631"/>
                      <a:pt x="8631" y="6873"/>
                      <a:pt x="10800" y="6873"/>
                    </a:cubicBezTo>
                    <a:cubicBezTo>
                      <a:pt x="12969" y="6873"/>
                      <a:pt x="14727" y="8631"/>
                      <a:pt x="14727" y="10800"/>
                    </a:cubicBezTo>
                    <a:cubicBezTo>
                      <a:pt x="14727" y="12969"/>
                      <a:pt x="12969" y="14727"/>
                      <a:pt x="10800" y="14727"/>
                    </a:cubicBezTo>
                    <a:moveTo>
                      <a:pt x="10800" y="5891"/>
                    </a:moveTo>
                    <a:cubicBezTo>
                      <a:pt x="8088" y="5891"/>
                      <a:pt x="5891" y="8089"/>
                      <a:pt x="5891" y="10800"/>
                    </a:cubicBezTo>
                    <a:cubicBezTo>
                      <a:pt x="5891" y="13512"/>
                      <a:pt x="8088" y="15709"/>
                      <a:pt x="10800" y="15709"/>
                    </a:cubicBezTo>
                    <a:cubicBezTo>
                      <a:pt x="13512" y="15709"/>
                      <a:pt x="15709" y="13512"/>
                      <a:pt x="15709" y="10800"/>
                    </a:cubicBezTo>
                    <a:cubicBezTo>
                      <a:pt x="15709" y="8089"/>
                      <a:pt x="13512" y="5891"/>
                      <a:pt x="10800" y="5891"/>
                    </a:cubicBezTo>
                    <a:moveTo>
                      <a:pt x="20618" y="12013"/>
                    </a:moveTo>
                    <a:cubicBezTo>
                      <a:pt x="20614" y="12014"/>
                      <a:pt x="20611" y="12016"/>
                      <a:pt x="20607" y="12016"/>
                    </a:cubicBezTo>
                    <a:lnTo>
                      <a:pt x="19602" y="12268"/>
                    </a:lnTo>
                    <a:cubicBezTo>
                      <a:pt x="19256" y="12354"/>
                      <a:pt x="18984" y="12622"/>
                      <a:pt x="18892" y="12966"/>
                    </a:cubicBezTo>
                    <a:cubicBezTo>
                      <a:pt x="18703" y="13672"/>
                      <a:pt x="18421" y="14351"/>
                      <a:pt x="18053" y="14986"/>
                    </a:cubicBezTo>
                    <a:cubicBezTo>
                      <a:pt x="17873" y="15295"/>
                      <a:pt x="17876" y="15677"/>
                      <a:pt x="18060" y="15984"/>
                    </a:cubicBezTo>
                    <a:lnTo>
                      <a:pt x="18601" y="16885"/>
                    </a:lnTo>
                    <a:lnTo>
                      <a:pt x="16886" y="18600"/>
                    </a:lnTo>
                    <a:cubicBezTo>
                      <a:pt x="16882" y="18599"/>
                      <a:pt x="16878" y="18597"/>
                      <a:pt x="16875" y="18595"/>
                    </a:cubicBezTo>
                    <a:lnTo>
                      <a:pt x="15978" y="18057"/>
                    </a:lnTo>
                    <a:cubicBezTo>
                      <a:pt x="15822" y="17964"/>
                      <a:pt x="15648" y="17917"/>
                      <a:pt x="15473" y="17917"/>
                    </a:cubicBezTo>
                    <a:cubicBezTo>
                      <a:pt x="15304" y="17917"/>
                      <a:pt x="15134" y="17961"/>
                      <a:pt x="14982" y="18049"/>
                    </a:cubicBezTo>
                    <a:cubicBezTo>
                      <a:pt x="14348" y="18415"/>
                      <a:pt x="13671" y="18696"/>
                      <a:pt x="12968" y="18884"/>
                    </a:cubicBezTo>
                    <a:cubicBezTo>
                      <a:pt x="12624" y="18976"/>
                      <a:pt x="12356" y="19248"/>
                      <a:pt x="12269" y="19594"/>
                    </a:cubicBezTo>
                    <a:lnTo>
                      <a:pt x="12016" y="20607"/>
                    </a:lnTo>
                    <a:cubicBezTo>
                      <a:pt x="12015" y="20611"/>
                      <a:pt x="12014" y="20614"/>
                      <a:pt x="12012" y="20619"/>
                    </a:cubicBezTo>
                    <a:lnTo>
                      <a:pt x="9587" y="20619"/>
                    </a:lnTo>
                    <a:lnTo>
                      <a:pt x="9331" y="19594"/>
                    </a:lnTo>
                    <a:cubicBezTo>
                      <a:pt x="9244" y="19248"/>
                      <a:pt x="8976" y="18976"/>
                      <a:pt x="8632" y="18884"/>
                    </a:cubicBezTo>
                    <a:cubicBezTo>
                      <a:pt x="7929" y="18696"/>
                      <a:pt x="7251" y="18415"/>
                      <a:pt x="6617" y="18049"/>
                    </a:cubicBezTo>
                    <a:cubicBezTo>
                      <a:pt x="6465" y="17961"/>
                      <a:pt x="6296" y="17917"/>
                      <a:pt x="6127" y="17917"/>
                    </a:cubicBezTo>
                    <a:cubicBezTo>
                      <a:pt x="5951" y="17917"/>
                      <a:pt x="5777" y="17964"/>
                      <a:pt x="5621" y="18057"/>
                    </a:cubicBezTo>
                    <a:lnTo>
                      <a:pt x="4725" y="18595"/>
                    </a:lnTo>
                    <a:cubicBezTo>
                      <a:pt x="4722" y="18597"/>
                      <a:pt x="4718" y="18599"/>
                      <a:pt x="4714" y="18600"/>
                    </a:cubicBezTo>
                    <a:lnTo>
                      <a:pt x="3000" y="16885"/>
                    </a:lnTo>
                    <a:lnTo>
                      <a:pt x="3540" y="15984"/>
                    </a:lnTo>
                    <a:cubicBezTo>
                      <a:pt x="3724" y="15677"/>
                      <a:pt x="3727" y="15295"/>
                      <a:pt x="3548" y="14986"/>
                    </a:cubicBezTo>
                    <a:cubicBezTo>
                      <a:pt x="3179" y="14351"/>
                      <a:pt x="2897" y="13672"/>
                      <a:pt x="2708" y="12966"/>
                    </a:cubicBezTo>
                    <a:cubicBezTo>
                      <a:pt x="2616" y="12622"/>
                      <a:pt x="2343" y="12354"/>
                      <a:pt x="1998" y="12268"/>
                    </a:cubicBezTo>
                    <a:lnTo>
                      <a:pt x="993" y="12016"/>
                    </a:lnTo>
                    <a:cubicBezTo>
                      <a:pt x="989" y="12016"/>
                      <a:pt x="986" y="12014"/>
                      <a:pt x="982" y="12013"/>
                    </a:cubicBezTo>
                    <a:lnTo>
                      <a:pt x="982" y="9587"/>
                    </a:lnTo>
                    <a:lnTo>
                      <a:pt x="1998" y="9333"/>
                    </a:lnTo>
                    <a:cubicBezTo>
                      <a:pt x="2343" y="9246"/>
                      <a:pt x="2616" y="8979"/>
                      <a:pt x="2708" y="8634"/>
                    </a:cubicBezTo>
                    <a:cubicBezTo>
                      <a:pt x="2897" y="7928"/>
                      <a:pt x="3179" y="7249"/>
                      <a:pt x="3548" y="6615"/>
                    </a:cubicBezTo>
                    <a:cubicBezTo>
                      <a:pt x="3727" y="6305"/>
                      <a:pt x="3724" y="5923"/>
                      <a:pt x="3540" y="5617"/>
                    </a:cubicBezTo>
                    <a:lnTo>
                      <a:pt x="3005" y="4725"/>
                    </a:lnTo>
                    <a:cubicBezTo>
                      <a:pt x="3004" y="4722"/>
                      <a:pt x="3002" y="4718"/>
                      <a:pt x="3000" y="4715"/>
                    </a:cubicBezTo>
                    <a:lnTo>
                      <a:pt x="4715" y="3000"/>
                    </a:lnTo>
                    <a:lnTo>
                      <a:pt x="5621" y="3544"/>
                    </a:lnTo>
                    <a:cubicBezTo>
                      <a:pt x="5777" y="3636"/>
                      <a:pt x="5951" y="3683"/>
                      <a:pt x="6127" y="3683"/>
                    </a:cubicBezTo>
                    <a:cubicBezTo>
                      <a:pt x="6296" y="3683"/>
                      <a:pt x="6465" y="3639"/>
                      <a:pt x="6618" y="3551"/>
                    </a:cubicBezTo>
                    <a:cubicBezTo>
                      <a:pt x="7251" y="3185"/>
                      <a:pt x="7929" y="2904"/>
                      <a:pt x="8632" y="2717"/>
                    </a:cubicBezTo>
                    <a:cubicBezTo>
                      <a:pt x="8976" y="2624"/>
                      <a:pt x="9244" y="2353"/>
                      <a:pt x="9331" y="2007"/>
                    </a:cubicBezTo>
                    <a:lnTo>
                      <a:pt x="9587" y="982"/>
                    </a:lnTo>
                    <a:lnTo>
                      <a:pt x="12012" y="982"/>
                    </a:lnTo>
                    <a:cubicBezTo>
                      <a:pt x="12014" y="986"/>
                      <a:pt x="12015" y="989"/>
                      <a:pt x="12016" y="993"/>
                    </a:cubicBezTo>
                    <a:lnTo>
                      <a:pt x="12269" y="2007"/>
                    </a:lnTo>
                    <a:cubicBezTo>
                      <a:pt x="12356" y="2353"/>
                      <a:pt x="12624" y="2624"/>
                      <a:pt x="12968" y="2717"/>
                    </a:cubicBezTo>
                    <a:cubicBezTo>
                      <a:pt x="13671" y="2904"/>
                      <a:pt x="14348" y="3185"/>
                      <a:pt x="14982" y="3551"/>
                    </a:cubicBezTo>
                    <a:cubicBezTo>
                      <a:pt x="15134" y="3639"/>
                      <a:pt x="15304" y="3683"/>
                      <a:pt x="15473" y="3683"/>
                    </a:cubicBezTo>
                    <a:cubicBezTo>
                      <a:pt x="15648" y="3683"/>
                      <a:pt x="15822" y="3636"/>
                      <a:pt x="15978" y="3544"/>
                    </a:cubicBezTo>
                    <a:lnTo>
                      <a:pt x="16884" y="3000"/>
                    </a:lnTo>
                    <a:lnTo>
                      <a:pt x="18600" y="4715"/>
                    </a:lnTo>
                    <a:cubicBezTo>
                      <a:pt x="18598" y="4718"/>
                      <a:pt x="18597" y="4722"/>
                      <a:pt x="18595" y="4726"/>
                    </a:cubicBezTo>
                    <a:lnTo>
                      <a:pt x="18060" y="5616"/>
                    </a:lnTo>
                    <a:cubicBezTo>
                      <a:pt x="17876" y="5923"/>
                      <a:pt x="17873" y="6305"/>
                      <a:pt x="18053" y="6615"/>
                    </a:cubicBezTo>
                    <a:cubicBezTo>
                      <a:pt x="18421" y="7249"/>
                      <a:pt x="18703" y="7928"/>
                      <a:pt x="18892" y="8634"/>
                    </a:cubicBezTo>
                    <a:cubicBezTo>
                      <a:pt x="18984" y="8979"/>
                      <a:pt x="19256" y="9246"/>
                      <a:pt x="19602" y="9333"/>
                    </a:cubicBezTo>
                    <a:lnTo>
                      <a:pt x="20618" y="9587"/>
                    </a:lnTo>
                    <a:cubicBezTo>
                      <a:pt x="20618" y="9587"/>
                      <a:pt x="20618" y="12013"/>
                      <a:pt x="20618" y="12013"/>
                    </a:cubicBezTo>
                    <a:close/>
                    <a:moveTo>
                      <a:pt x="20880" y="8641"/>
                    </a:moveTo>
                    <a:lnTo>
                      <a:pt x="19841" y="8380"/>
                    </a:lnTo>
                    <a:cubicBezTo>
                      <a:pt x="19626" y="7580"/>
                      <a:pt x="19308" y="6822"/>
                      <a:pt x="18902" y="6122"/>
                    </a:cubicBezTo>
                    <a:lnTo>
                      <a:pt x="19455" y="5200"/>
                    </a:lnTo>
                    <a:cubicBezTo>
                      <a:pt x="19625" y="4871"/>
                      <a:pt x="19736" y="4463"/>
                      <a:pt x="19455" y="4182"/>
                    </a:cubicBezTo>
                    <a:lnTo>
                      <a:pt x="17419" y="2145"/>
                    </a:lnTo>
                    <a:cubicBezTo>
                      <a:pt x="17292" y="2018"/>
                      <a:pt x="17136" y="1969"/>
                      <a:pt x="16975" y="1969"/>
                    </a:cubicBezTo>
                    <a:cubicBezTo>
                      <a:pt x="16778" y="1969"/>
                      <a:pt x="16572" y="2043"/>
                      <a:pt x="16400" y="2145"/>
                    </a:cubicBezTo>
                    <a:lnTo>
                      <a:pt x="15473" y="2702"/>
                    </a:lnTo>
                    <a:cubicBezTo>
                      <a:pt x="14775" y="2298"/>
                      <a:pt x="14020" y="1982"/>
                      <a:pt x="13222" y="1768"/>
                    </a:cubicBezTo>
                    <a:lnTo>
                      <a:pt x="12960" y="720"/>
                    </a:lnTo>
                    <a:cubicBezTo>
                      <a:pt x="12848" y="367"/>
                      <a:pt x="12638" y="0"/>
                      <a:pt x="12240" y="0"/>
                    </a:cubicBezTo>
                    <a:lnTo>
                      <a:pt x="9360" y="0"/>
                    </a:lnTo>
                    <a:cubicBezTo>
                      <a:pt x="8962" y="0"/>
                      <a:pt x="8730" y="367"/>
                      <a:pt x="8640" y="720"/>
                    </a:cubicBezTo>
                    <a:lnTo>
                      <a:pt x="8378" y="1768"/>
                    </a:lnTo>
                    <a:cubicBezTo>
                      <a:pt x="7580" y="1982"/>
                      <a:pt x="6825" y="2298"/>
                      <a:pt x="6127" y="2702"/>
                    </a:cubicBezTo>
                    <a:lnTo>
                      <a:pt x="5200" y="2145"/>
                    </a:lnTo>
                    <a:cubicBezTo>
                      <a:pt x="5028" y="2043"/>
                      <a:pt x="4822" y="1969"/>
                      <a:pt x="4625" y="1969"/>
                    </a:cubicBezTo>
                    <a:cubicBezTo>
                      <a:pt x="4464" y="1969"/>
                      <a:pt x="4308" y="2018"/>
                      <a:pt x="4181" y="2145"/>
                    </a:cubicBezTo>
                    <a:lnTo>
                      <a:pt x="2145" y="4182"/>
                    </a:lnTo>
                    <a:cubicBezTo>
                      <a:pt x="1864" y="4463"/>
                      <a:pt x="1975" y="4871"/>
                      <a:pt x="2145" y="5200"/>
                    </a:cubicBezTo>
                    <a:lnTo>
                      <a:pt x="2698" y="6122"/>
                    </a:lnTo>
                    <a:cubicBezTo>
                      <a:pt x="2292" y="6822"/>
                      <a:pt x="1973" y="7580"/>
                      <a:pt x="1759" y="8380"/>
                    </a:cubicBezTo>
                    <a:lnTo>
                      <a:pt x="720" y="8641"/>
                    </a:lnTo>
                    <a:cubicBezTo>
                      <a:pt x="367" y="8730"/>
                      <a:pt x="0" y="8963"/>
                      <a:pt x="0" y="9360"/>
                    </a:cubicBezTo>
                    <a:lnTo>
                      <a:pt x="0" y="12240"/>
                    </a:lnTo>
                    <a:cubicBezTo>
                      <a:pt x="0" y="12638"/>
                      <a:pt x="367" y="12848"/>
                      <a:pt x="720" y="12960"/>
                    </a:cubicBezTo>
                    <a:lnTo>
                      <a:pt x="1759" y="13220"/>
                    </a:lnTo>
                    <a:cubicBezTo>
                      <a:pt x="1973" y="14021"/>
                      <a:pt x="2292" y="14778"/>
                      <a:pt x="2698" y="15478"/>
                    </a:cubicBezTo>
                    <a:lnTo>
                      <a:pt x="2145" y="16400"/>
                    </a:lnTo>
                    <a:cubicBezTo>
                      <a:pt x="1959" y="16714"/>
                      <a:pt x="1864" y="17137"/>
                      <a:pt x="2145" y="17419"/>
                    </a:cubicBezTo>
                    <a:lnTo>
                      <a:pt x="4181" y="19455"/>
                    </a:lnTo>
                    <a:cubicBezTo>
                      <a:pt x="4305" y="19579"/>
                      <a:pt x="4454" y="19627"/>
                      <a:pt x="4610" y="19627"/>
                    </a:cubicBezTo>
                    <a:cubicBezTo>
                      <a:pt x="4807" y="19627"/>
                      <a:pt x="5016" y="19550"/>
                      <a:pt x="5200" y="19455"/>
                    </a:cubicBezTo>
                    <a:lnTo>
                      <a:pt x="6127" y="18899"/>
                    </a:lnTo>
                    <a:cubicBezTo>
                      <a:pt x="6825" y="19302"/>
                      <a:pt x="7580" y="19619"/>
                      <a:pt x="8378" y="19832"/>
                    </a:cubicBezTo>
                    <a:lnTo>
                      <a:pt x="8640" y="20880"/>
                    </a:lnTo>
                    <a:cubicBezTo>
                      <a:pt x="8730" y="21233"/>
                      <a:pt x="8962" y="21600"/>
                      <a:pt x="9360" y="21600"/>
                    </a:cubicBezTo>
                    <a:lnTo>
                      <a:pt x="12240" y="21600"/>
                    </a:lnTo>
                    <a:cubicBezTo>
                      <a:pt x="12638" y="21600"/>
                      <a:pt x="12848" y="21233"/>
                      <a:pt x="12960" y="20880"/>
                    </a:cubicBezTo>
                    <a:lnTo>
                      <a:pt x="13222" y="19832"/>
                    </a:lnTo>
                    <a:cubicBezTo>
                      <a:pt x="14020" y="19619"/>
                      <a:pt x="14775" y="19302"/>
                      <a:pt x="15473" y="18899"/>
                    </a:cubicBezTo>
                    <a:lnTo>
                      <a:pt x="16400" y="19455"/>
                    </a:lnTo>
                    <a:cubicBezTo>
                      <a:pt x="16584" y="19550"/>
                      <a:pt x="16793" y="19627"/>
                      <a:pt x="16990" y="19627"/>
                    </a:cubicBezTo>
                    <a:cubicBezTo>
                      <a:pt x="17146" y="19627"/>
                      <a:pt x="17294" y="19579"/>
                      <a:pt x="17419" y="19455"/>
                    </a:cubicBezTo>
                    <a:lnTo>
                      <a:pt x="19455" y="17419"/>
                    </a:lnTo>
                    <a:cubicBezTo>
                      <a:pt x="19736" y="17137"/>
                      <a:pt x="19641" y="16714"/>
                      <a:pt x="19455" y="16400"/>
                    </a:cubicBezTo>
                    <a:lnTo>
                      <a:pt x="18902" y="15478"/>
                    </a:lnTo>
                    <a:cubicBezTo>
                      <a:pt x="19308" y="14778"/>
                      <a:pt x="19626" y="14021"/>
                      <a:pt x="19841" y="13220"/>
                    </a:cubicBezTo>
                    <a:lnTo>
                      <a:pt x="20880" y="12960"/>
                    </a:lnTo>
                    <a:cubicBezTo>
                      <a:pt x="21233" y="12848"/>
                      <a:pt x="21600" y="12638"/>
                      <a:pt x="21600" y="12240"/>
                    </a:cubicBezTo>
                    <a:lnTo>
                      <a:pt x="21600" y="9360"/>
                    </a:lnTo>
                    <a:cubicBezTo>
                      <a:pt x="21600" y="8963"/>
                      <a:pt x="21233" y="8730"/>
                      <a:pt x="20880" y="8641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2470006" y="2499417"/>
              <a:ext cx="474900" cy="533093"/>
              <a:chOff x="3293341" y="3319855"/>
              <a:chExt cx="633200" cy="710791"/>
            </a:xfrm>
          </p:grpSpPr>
          <p:sp>
            <p:nvSpPr>
              <p:cNvPr id="58" name="Freeform 13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3293341" y="3319855"/>
                <a:ext cx="633200" cy="710791"/>
              </a:xfrm>
              <a:custGeom>
                <a:avLst/>
                <a:gdLst>
                  <a:gd name="T0" fmla="*/ 1036 w 1102"/>
                  <a:gd name="T1" fmla="*/ 975 h 1238"/>
                  <a:gd name="T2" fmla="*/ 1102 w 1102"/>
                  <a:gd name="T3" fmla="*/ 861 h 1238"/>
                  <a:gd name="T4" fmla="*/ 1102 w 1102"/>
                  <a:gd name="T5" fmla="*/ 377 h 1238"/>
                  <a:gd name="T6" fmla="*/ 1036 w 1102"/>
                  <a:gd name="T7" fmla="*/ 262 h 1238"/>
                  <a:gd name="T8" fmla="*/ 617 w 1102"/>
                  <a:gd name="T9" fmla="*/ 21 h 1238"/>
                  <a:gd name="T10" fmla="*/ 485 w 1102"/>
                  <a:gd name="T11" fmla="*/ 21 h 1238"/>
                  <a:gd name="T12" fmla="*/ 66 w 1102"/>
                  <a:gd name="T13" fmla="*/ 262 h 1238"/>
                  <a:gd name="T14" fmla="*/ 0 w 1102"/>
                  <a:gd name="T15" fmla="*/ 377 h 1238"/>
                  <a:gd name="T16" fmla="*/ 0 w 1102"/>
                  <a:gd name="T17" fmla="*/ 861 h 1238"/>
                  <a:gd name="T18" fmla="*/ 66 w 1102"/>
                  <a:gd name="T19" fmla="*/ 975 h 1238"/>
                  <a:gd name="T20" fmla="*/ 485 w 1102"/>
                  <a:gd name="T21" fmla="*/ 1217 h 1238"/>
                  <a:gd name="T22" fmla="*/ 617 w 1102"/>
                  <a:gd name="T23" fmla="*/ 1217 h 1238"/>
                  <a:gd name="T24" fmla="*/ 1036 w 1102"/>
                  <a:gd name="T25" fmla="*/ 975 h 1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2" h="1238">
                    <a:moveTo>
                      <a:pt x="1036" y="975"/>
                    </a:moveTo>
                    <a:cubicBezTo>
                      <a:pt x="1073" y="954"/>
                      <a:pt x="1102" y="903"/>
                      <a:pt x="1102" y="861"/>
                    </a:cubicBezTo>
                    <a:cubicBezTo>
                      <a:pt x="1102" y="377"/>
                      <a:pt x="1102" y="377"/>
                      <a:pt x="1102" y="377"/>
                    </a:cubicBezTo>
                    <a:cubicBezTo>
                      <a:pt x="1102" y="335"/>
                      <a:pt x="1073" y="283"/>
                      <a:pt x="1036" y="262"/>
                    </a:cubicBezTo>
                    <a:cubicBezTo>
                      <a:pt x="617" y="21"/>
                      <a:pt x="617" y="21"/>
                      <a:pt x="617" y="21"/>
                    </a:cubicBezTo>
                    <a:cubicBezTo>
                      <a:pt x="581" y="0"/>
                      <a:pt x="521" y="0"/>
                      <a:pt x="485" y="21"/>
                    </a:cubicBezTo>
                    <a:cubicBezTo>
                      <a:pt x="66" y="262"/>
                      <a:pt x="66" y="262"/>
                      <a:pt x="66" y="262"/>
                    </a:cubicBezTo>
                    <a:cubicBezTo>
                      <a:pt x="30" y="283"/>
                      <a:pt x="0" y="335"/>
                      <a:pt x="0" y="377"/>
                    </a:cubicBezTo>
                    <a:cubicBezTo>
                      <a:pt x="0" y="861"/>
                      <a:pt x="0" y="861"/>
                      <a:pt x="0" y="861"/>
                    </a:cubicBezTo>
                    <a:cubicBezTo>
                      <a:pt x="0" y="903"/>
                      <a:pt x="30" y="954"/>
                      <a:pt x="66" y="975"/>
                    </a:cubicBezTo>
                    <a:cubicBezTo>
                      <a:pt x="485" y="1217"/>
                      <a:pt x="485" y="1217"/>
                      <a:pt x="485" y="1217"/>
                    </a:cubicBezTo>
                    <a:cubicBezTo>
                      <a:pt x="521" y="1238"/>
                      <a:pt x="581" y="1238"/>
                      <a:pt x="617" y="1217"/>
                    </a:cubicBezTo>
                    <a:lnTo>
                      <a:pt x="1036" y="975"/>
                    </a:lnTo>
                    <a:close/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3"/>
              </a:fillRef>
              <a:effectRef idx="1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219200"/>
                <a:endParaRPr lang="zh-CN" altLang="en-US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Shape 2632"/>
              <p:cNvSpPr/>
              <p:nvPr>
                <p:custDataLst>
                  <p:tags r:id="rId12"/>
                </p:custDataLst>
              </p:nvPr>
            </p:nvSpPr>
            <p:spPr>
              <a:xfrm>
                <a:off x="3489421" y="3551515"/>
                <a:ext cx="228541" cy="2793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7673"/>
                    </a:moveTo>
                    <a:cubicBezTo>
                      <a:pt x="4588" y="17673"/>
                      <a:pt x="1200" y="16051"/>
                      <a:pt x="1200" y="15218"/>
                    </a:cubicBezTo>
                    <a:cubicBezTo>
                      <a:pt x="1200" y="14690"/>
                      <a:pt x="1355" y="14275"/>
                      <a:pt x="1611" y="13896"/>
                    </a:cubicBezTo>
                    <a:cubicBezTo>
                      <a:pt x="3255" y="14967"/>
                      <a:pt x="6746" y="15709"/>
                      <a:pt x="10800" y="15709"/>
                    </a:cubicBezTo>
                    <a:cubicBezTo>
                      <a:pt x="14856" y="15709"/>
                      <a:pt x="18345" y="14966"/>
                      <a:pt x="19987" y="13894"/>
                    </a:cubicBezTo>
                    <a:cubicBezTo>
                      <a:pt x="20244" y="14273"/>
                      <a:pt x="20400" y="14689"/>
                      <a:pt x="20400" y="15218"/>
                    </a:cubicBezTo>
                    <a:cubicBezTo>
                      <a:pt x="20400" y="16051"/>
                      <a:pt x="17011" y="17673"/>
                      <a:pt x="10800" y="17673"/>
                    </a:cubicBezTo>
                    <a:moveTo>
                      <a:pt x="10800" y="20618"/>
                    </a:moveTo>
                    <a:cubicBezTo>
                      <a:pt x="9475" y="20618"/>
                      <a:pt x="8400" y="19739"/>
                      <a:pt x="8400" y="18655"/>
                    </a:cubicBezTo>
                    <a:cubicBezTo>
                      <a:pt x="8400" y="18625"/>
                      <a:pt x="8408" y="18597"/>
                      <a:pt x="8409" y="18567"/>
                    </a:cubicBezTo>
                    <a:cubicBezTo>
                      <a:pt x="9179" y="18623"/>
                      <a:pt x="9977" y="18655"/>
                      <a:pt x="10800" y="18655"/>
                    </a:cubicBezTo>
                    <a:cubicBezTo>
                      <a:pt x="11623" y="18655"/>
                      <a:pt x="12421" y="18623"/>
                      <a:pt x="13191" y="18567"/>
                    </a:cubicBezTo>
                    <a:cubicBezTo>
                      <a:pt x="13192" y="18597"/>
                      <a:pt x="13200" y="18625"/>
                      <a:pt x="13200" y="18655"/>
                    </a:cubicBezTo>
                    <a:cubicBezTo>
                      <a:pt x="13200" y="19739"/>
                      <a:pt x="12125" y="20618"/>
                      <a:pt x="10800" y="20618"/>
                    </a:cubicBezTo>
                    <a:moveTo>
                      <a:pt x="2948" y="12551"/>
                    </a:moveTo>
                    <a:cubicBezTo>
                      <a:pt x="4308" y="11388"/>
                      <a:pt x="6000" y="9939"/>
                      <a:pt x="6000" y="6873"/>
                    </a:cubicBezTo>
                    <a:cubicBezTo>
                      <a:pt x="6000" y="5232"/>
                      <a:pt x="7238" y="3825"/>
                      <a:pt x="8988" y="3239"/>
                    </a:cubicBezTo>
                    <a:cubicBezTo>
                      <a:pt x="9428" y="3657"/>
                      <a:pt x="10072" y="3927"/>
                      <a:pt x="10800" y="3927"/>
                    </a:cubicBezTo>
                    <a:cubicBezTo>
                      <a:pt x="11528" y="3927"/>
                      <a:pt x="12172" y="3657"/>
                      <a:pt x="12611" y="3239"/>
                    </a:cubicBezTo>
                    <a:cubicBezTo>
                      <a:pt x="14362" y="3825"/>
                      <a:pt x="15600" y="5232"/>
                      <a:pt x="15600" y="6873"/>
                    </a:cubicBezTo>
                    <a:cubicBezTo>
                      <a:pt x="15600" y="9939"/>
                      <a:pt x="17292" y="11388"/>
                      <a:pt x="18652" y="12551"/>
                    </a:cubicBezTo>
                    <a:cubicBezTo>
                      <a:pt x="18911" y="12773"/>
                      <a:pt x="19152" y="12979"/>
                      <a:pt x="19366" y="13183"/>
                    </a:cubicBezTo>
                    <a:cubicBezTo>
                      <a:pt x="18217" y="14077"/>
                      <a:pt x="14825" y="14727"/>
                      <a:pt x="10800" y="14727"/>
                    </a:cubicBezTo>
                    <a:cubicBezTo>
                      <a:pt x="6779" y="14727"/>
                      <a:pt x="3383" y="14079"/>
                      <a:pt x="2230" y="13186"/>
                    </a:cubicBezTo>
                    <a:cubicBezTo>
                      <a:pt x="2446" y="12981"/>
                      <a:pt x="2687" y="12774"/>
                      <a:pt x="2948" y="12551"/>
                    </a:cubicBezTo>
                    <a:moveTo>
                      <a:pt x="10800" y="982"/>
                    </a:moveTo>
                    <a:cubicBezTo>
                      <a:pt x="11462" y="982"/>
                      <a:pt x="12000" y="1422"/>
                      <a:pt x="12000" y="1964"/>
                    </a:cubicBezTo>
                    <a:cubicBezTo>
                      <a:pt x="12000" y="2506"/>
                      <a:pt x="11462" y="2945"/>
                      <a:pt x="10800" y="2945"/>
                    </a:cubicBezTo>
                    <a:cubicBezTo>
                      <a:pt x="10138" y="2945"/>
                      <a:pt x="9600" y="2506"/>
                      <a:pt x="9600" y="1964"/>
                    </a:cubicBezTo>
                    <a:cubicBezTo>
                      <a:pt x="9600" y="1422"/>
                      <a:pt x="10138" y="982"/>
                      <a:pt x="10800" y="982"/>
                    </a:cubicBezTo>
                    <a:moveTo>
                      <a:pt x="21600" y="15218"/>
                    </a:moveTo>
                    <a:cubicBezTo>
                      <a:pt x="21600" y="11782"/>
                      <a:pt x="16800" y="11782"/>
                      <a:pt x="16800" y="6873"/>
                    </a:cubicBezTo>
                    <a:cubicBezTo>
                      <a:pt x="16800" y="4845"/>
                      <a:pt x="15296" y="3105"/>
                      <a:pt x="13152" y="2356"/>
                    </a:cubicBezTo>
                    <a:cubicBezTo>
                      <a:pt x="13183" y="2229"/>
                      <a:pt x="13200" y="2098"/>
                      <a:pt x="13200" y="1964"/>
                    </a:cubicBezTo>
                    <a:cubicBezTo>
                      <a:pt x="13200" y="879"/>
                      <a:pt x="12125" y="0"/>
                      <a:pt x="10800" y="0"/>
                    </a:cubicBezTo>
                    <a:cubicBezTo>
                      <a:pt x="9475" y="0"/>
                      <a:pt x="8400" y="879"/>
                      <a:pt x="8400" y="1964"/>
                    </a:cubicBezTo>
                    <a:cubicBezTo>
                      <a:pt x="8400" y="2098"/>
                      <a:pt x="8417" y="2229"/>
                      <a:pt x="8448" y="2356"/>
                    </a:cubicBezTo>
                    <a:cubicBezTo>
                      <a:pt x="6304" y="3105"/>
                      <a:pt x="4800" y="4845"/>
                      <a:pt x="4800" y="6873"/>
                    </a:cubicBezTo>
                    <a:cubicBezTo>
                      <a:pt x="4800" y="11782"/>
                      <a:pt x="0" y="11782"/>
                      <a:pt x="0" y="15218"/>
                    </a:cubicBezTo>
                    <a:cubicBezTo>
                      <a:pt x="0" y="16716"/>
                      <a:pt x="3016" y="17986"/>
                      <a:pt x="7217" y="18457"/>
                    </a:cubicBezTo>
                    <a:cubicBezTo>
                      <a:pt x="7211" y="18523"/>
                      <a:pt x="7200" y="18587"/>
                      <a:pt x="7200" y="18655"/>
                    </a:cubicBezTo>
                    <a:cubicBezTo>
                      <a:pt x="7200" y="20282"/>
                      <a:pt x="8812" y="21600"/>
                      <a:pt x="10800" y="21600"/>
                    </a:cubicBezTo>
                    <a:cubicBezTo>
                      <a:pt x="12788" y="21600"/>
                      <a:pt x="14400" y="20282"/>
                      <a:pt x="14400" y="18655"/>
                    </a:cubicBezTo>
                    <a:cubicBezTo>
                      <a:pt x="14400" y="18587"/>
                      <a:pt x="14389" y="18523"/>
                      <a:pt x="14383" y="18457"/>
                    </a:cubicBezTo>
                    <a:cubicBezTo>
                      <a:pt x="18584" y="17986"/>
                      <a:pt x="21600" y="16716"/>
                      <a:pt x="21600" y="15218"/>
                    </a:cubicBezTo>
                  </a:path>
                </a:pathLst>
              </a:custGeom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lIns="19045" tIns="19045" rIns="19045" bIns="19045" anchor="ctr"/>
              <a:lstStyle/>
              <a:p>
                <a:pPr defTabSz="228600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500" dirty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Gill Sans MT" panose="020B0502020104020203" charset="0"/>
                  <a:sym typeface="Gill Sans MT" panose="020B0502020104020203" charset="0"/>
                </a:endParaRPr>
              </a:p>
            </p:txBody>
          </p:sp>
        </p:grpSp>
      </p:grpSp>
      <p:sp>
        <p:nvSpPr>
          <p:cNvPr id="73" name="文本框 72"/>
          <p:cNvSpPr txBox="1"/>
          <p:nvPr/>
        </p:nvSpPr>
        <p:spPr>
          <a:xfrm>
            <a:off x="945317" y="507324"/>
            <a:ext cx="148161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工作回顾</a:t>
            </a:r>
            <a:endParaRPr lang="zh-CN" altLang="en-US" sz="2400" b="1" dirty="0"/>
          </a:p>
        </p:txBody>
      </p:sp>
      <p:grpSp>
        <p:nvGrpSpPr>
          <p:cNvPr id="6" name="组合 5"/>
          <p:cNvGrpSpPr/>
          <p:nvPr/>
        </p:nvGrpSpPr>
        <p:grpSpPr>
          <a:xfrm>
            <a:off x="326312" y="1241575"/>
            <a:ext cx="3375025" cy="1642595"/>
            <a:chOff x="3488111" y="2263543"/>
            <a:chExt cx="3375025" cy="1642598"/>
          </a:xfrm>
        </p:grpSpPr>
        <p:sp>
          <p:nvSpPr>
            <p:cNvPr id="7" name="文本框 6"/>
            <p:cNvSpPr txBox="1"/>
            <p:nvPr>
              <p:custDataLst>
                <p:tags r:id="rId13"/>
              </p:custDataLst>
            </p:nvPr>
          </p:nvSpPr>
          <p:spPr>
            <a:xfrm>
              <a:off x="3488111" y="2263543"/>
              <a:ext cx="3375025" cy="5530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项目</a:t>
              </a:r>
              <a:r>
                <a:rPr lang="en-US" altLang="zh-CN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3</a:t>
              </a: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：松下浴霸遥控器</a:t>
              </a:r>
              <a:endPara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4"/>
              </p:custDataLst>
            </p:nvPr>
          </p:nvSpPr>
          <p:spPr>
            <a:xfrm>
              <a:off x="3488111" y="2707259"/>
              <a:ext cx="3374449" cy="119888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在低温环境下，发现遥控器静态功耗高的问题。与项目组积极</a:t>
              </a:r>
              <a:r>
                <a:rPr lang="zh-CN" altLang="en-US" sz="16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攻关</a:t>
              </a:r>
              <a:r>
                <a:rPr lang="zh-CN" altLang="en-US" sz="16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，查找问题的原因，并解决了该问题。</a:t>
              </a:r>
              <a:endParaRPr lang="zh-CN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392295" y="4157780"/>
            <a:ext cx="3332954" cy="1701789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>
              <a:lnSpc>
                <a:spcPts val="18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+mn-ea"/>
                <a:sym typeface="+mn-ea"/>
              </a:rPr>
              <a:t>经验总结</a:t>
            </a:r>
            <a:r>
              <a:rPr lang="zh-CN" altLang="en-US" sz="1600" dirty="0">
                <a:latin typeface="+mn-ea"/>
                <a:sym typeface="+mn-ea"/>
              </a:rPr>
              <a:t>：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温度会导致晶体片的热胀冷缩，机械尺寸的变化可能会导致其谐振频率发生改变。在程序设计</a:t>
            </a:r>
            <a:r>
              <a:rPr lang="zh-CN" altLang="en-US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时除了要关注产品的功能，还需要了解芯片的物理特性，注意产品使用场景，尽量规避风险。</a:t>
            </a:r>
            <a:endParaRPr lang="zh-CN" altLang="en-US" sz="1600" dirty="0">
              <a:latin typeface="+mn-ea"/>
              <a:sym typeface="+mn-ea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394516" y="693864"/>
            <a:ext cx="4421505" cy="2436495"/>
            <a:chOff x="11652" y="1310"/>
            <a:chExt cx="6963" cy="3837"/>
          </a:xfrm>
        </p:grpSpPr>
        <p:grpSp>
          <p:nvGrpSpPr>
            <p:cNvPr id="11" name="组合 10"/>
            <p:cNvGrpSpPr/>
            <p:nvPr/>
          </p:nvGrpSpPr>
          <p:grpSpPr>
            <a:xfrm>
              <a:off x="11652" y="1310"/>
              <a:ext cx="6963" cy="2740"/>
              <a:chOff x="11652" y="1476"/>
              <a:chExt cx="6963" cy="2740"/>
            </a:xfrm>
          </p:grpSpPr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15"/>
                </p:custDataLst>
              </p:nvPr>
            </p:nvPicPr>
            <p:blipFill>
              <a:blip r:embed="rId16"/>
              <a:stretch>
                <a:fillRect/>
              </a:stretch>
            </p:blipFill>
            <p:spPr>
              <a:xfrm>
                <a:off x="11652" y="1476"/>
                <a:ext cx="3654" cy="2741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>
                <p:custDataLst>
                  <p:tags r:id="rId17"/>
                </p:custDataLst>
              </p:nvPr>
            </p:nvPicPr>
            <p:blipFill>
              <a:blip r:embed="rId18"/>
              <a:srcRect r="6211"/>
              <a:stretch>
                <a:fillRect/>
              </a:stretch>
            </p:blipFill>
            <p:spPr>
              <a:xfrm>
                <a:off x="15187" y="1476"/>
                <a:ext cx="3428" cy="2741"/>
              </a:xfrm>
              <a:prstGeom prst="rect">
                <a:avLst/>
              </a:prstGeom>
            </p:spPr>
          </p:pic>
        </p:grpSp>
        <p:sp>
          <p:nvSpPr>
            <p:cNvPr id="12" name="文本框 11"/>
            <p:cNvSpPr txBox="1"/>
            <p:nvPr/>
          </p:nvSpPr>
          <p:spPr>
            <a:xfrm>
              <a:off x="13044" y="4325"/>
              <a:ext cx="446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/>
                <a:t>BLDC</a:t>
              </a:r>
              <a:r>
                <a:rPr lang="zh-CN" altLang="en-US" sz="1400"/>
                <a:t>高速与低速运行时，电机</a:t>
              </a:r>
              <a:r>
                <a:rPr lang="en-US" altLang="zh-CN" sz="1400"/>
                <a:t>FG</a:t>
              </a:r>
              <a:r>
                <a:rPr lang="zh-CN" altLang="en-US" sz="1400"/>
                <a:t>端口反馈信号的波形对比。</a:t>
              </a:r>
              <a:endParaRPr lang="zh-CN" altLang="en-US" sz="140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7987840" y="4211591"/>
            <a:ext cx="3687445" cy="1340608"/>
            <a:chOff x="2009089" y="2263543"/>
            <a:chExt cx="3687445" cy="1340610"/>
          </a:xfrm>
        </p:grpSpPr>
        <p:sp>
          <p:nvSpPr>
            <p:cNvPr id="16" name="文本框 15"/>
            <p:cNvSpPr txBox="1"/>
            <p:nvPr>
              <p:custDataLst>
                <p:tags r:id="rId19"/>
              </p:custDataLst>
            </p:nvPr>
          </p:nvSpPr>
          <p:spPr>
            <a:xfrm>
              <a:off x="2009089" y="2263543"/>
              <a:ext cx="3687445" cy="5530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项目</a:t>
              </a:r>
              <a:r>
                <a:rPr lang="en-US" altLang="zh-CN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4</a:t>
              </a: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：</a:t>
              </a:r>
              <a:r>
                <a:rPr lang="en-US" altLang="zh-CN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Fuji</a:t>
              </a:r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项目测试软件编写</a:t>
              </a:r>
              <a:endParaRPr lang="zh-CN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20"/>
              </p:custDataLst>
            </p:nvPr>
          </p:nvSpPr>
          <p:spPr>
            <a:xfrm>
              <a:off x="2110484" y="2816629"/>
              <a:ext cx="3332953" cy="78752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l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编写</a:t>
              </a:r>
              <a:r>
                <a:rPr lang="zh-CN" altLang="en-US" sz="16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测试软件</a:t>
              </a:r>
              <a:r>
                <a:rPr lang="zh-CN" altLang="en-US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，协助</a:t>
              </a:r>
              <a:r>
                <a:rPr lang="en-US" altLang="zh-CN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BU1</a:t>
              </a:r>
              <a:r>
                <a:rPr lang="zh-CN" altLang="en-US" sz="1600" b="1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同事，查找硬件开发中遇到的问题。</a:t>
              </a:r>
              <a:endPara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弧形 67"/>
          <p:cNvSpPr/>
          <p:nvPr>
            <p:custDataLst>
              <p:tags r:id="rId1"/>
            </p:custDataLst>
          </p:nvPr>
        </p:nvSpPr>
        <p:spPr>
          <a:xfrm>
            <a:off x="908044" y="849273"/>
            <a:ext cx="5043936" cy="5043934"/>
          </a:xfrm>
          <a:prstGeom prst="arc">
            <a:avLst>
              <a:gd name="adj1" fmla="val 18165219"/>
              <a:gd name="adj2" fmla="val 3552258"/>
            </a:avLst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>
            <p:custDataLst>
              <p:tags r:id="rId2"/>
            </p:custDataLst>
          </p:nvPr>
        </p:nvSpPr>
        <p:spPr>
          <a:xfrm>
            <a:off x="6658111" y="2594969"/>
            <a:ext cx="150874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 </a:t>
            </a:r>
            <a:r>
              <a:rPr lang="zh-CN" altLang="en-US" sz="2000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项目中期</a:t>
            </a:r>
            <a:endParaRPr lang="zh-CN" altLang="en-US" sz="2000" dirty="0">
              <a:solidFill>
                <a:srgbClr val="2E75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>
            <p:custDataLst>
              <p:tags r:id="rId3"/>
            </p:custDataLst>
          </p:nvPr>
        </p:nvSpPr>
        <p:spPr>
          <a:xfrm>
            <a:off x="6652501" y="1382748"/>
            <a:ext cx="152958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 </a:t>
            </a:r>
            <a:r>
              <a:rPr lang="zh-CN" altLang="en-US" sz="2000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项目前期</a:t>
            </a:r>
            <a:endParaRPr lang="zh-CN" altLang="en-US" sz="2000" dirty="0">
              <a:solidFill>
                <a:srgbClr val="2E75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>
            <p:custDataLst>
              <p:tags r:id="rId4"/>
            </p:custDataLst>
          </p:nvPr>
        </p:nvSpPr>
        <p:spPr>
          <a:xfrm>
            <a:off x="6652500" y="1771785"/>
            <a:ext cx="3780013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参与项目</a:t>
            </a:r>
            <a:r>
              <a:rPr lang="zh-CN" altLang="en-US" sz="1400" b="1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，系统框架的</a:t>
            </a:r>
            <a:r>
              <a:rPr lang="zh-CN" altLang="en-US" sz="1400" b="1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和核心模块的</a:t>
            </a:r>
            <a:r>
              <a:rPr lang="zh-CN" altLang="en-US" sz="1400" b="1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。根据工作量多少提前制定工作计划。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>
            <p:custDataLst>
              <p:tags r:id="rId5"/>
            </p:custDataLst>
          </p:nvPr>
        </p:nvSpPr>
        <p:spPr>
          <a:xfrm>
            <a:off x="6652500" y="2990995"/>
            <a:ext cx="3780013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根据项目进度完成代码的开发任务；参与</a:t>
            </a:r>
            <a:r>
              <a:rPr lang="zh-CN" altLang="en-US" sz="1400" b="1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技术攻关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，解决技术问题；编写相关文档；协助完成代码的测试工作。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>
            <p:custDataLst>
              <p:tags r:id="rId6"/>
            </p:custDataLst>
          </p:nvPr>
        </p:nvSpPr>
        <p:spPr>
          <a:xfrm>
            <a:off x="1542293" y="1616625"/>
            <a:ext cx="3505421" cy="3505421"/>
          </a:xfrm>
          <a:prstGeom prst="ellipse">
            <a:avLst/>
          </a:prstGeom>
          <a:solidFill>
            <a:schemeClr val="bg1"/>
          </a:solidFill>
          <a:ln w="38100"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2546073" y="2525837"/>
            <a:ext cx="1596370" cy="1072970"/>
            <a:chOff x="3300413" y="2374901"/>
            <a:chExt cx="774700" cy="520700"/>
          </a:xfrm>
          <a:solidFill>
            <a:srgbClr val="53A80F"/>
          </a:solidFill>
        </p:grpSpPr>
        <p:sp>
          <p:nvSpPr>
            <p:cNvPr id="54" name="Freeform 31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3641726" y="2536826"/>
              <a:ext cx="392113" cy="296863"/>
            </a:xfrm>
            <a:custGeom>
              <a:avLst/>
              <a:gdLst>
                <a:gd name="T0" fmla="*/ 124 w 206"/>
                <a:gd name="T1" fmla="*/ 146 h 156"/>
                <a:gd name="T2" fmla="*/ 135 w 206"/>
                <a:gd name="T3" fmla="*/ 126 h 156"/>
                <a:gd name="T4" fmla="*/ 171 w 206"/>
                <a:gd name="T5" fmla="*/ 116 h 156"/>
                <a:gd name="T6" fmla="*/ 159 w 206"/>
                <a:gd name="T7" fmla="*/ 74 h 156"/>
                <a:gd name="T8" fmla="*/ 166 w 206"/>
                <a:gd name="T9" fmla="*/ 72 h 156"/>
                <a:gd name="T10" fmla="*/ 179 w 206"/>
                <a:gd name="T11" fmla="*/ 121 h 156"/>
                <a:gd name="T12" fmla="*/ 175 w 206"/>
                <a:gd name="T13" fmla="*/ 121 h 156"/>
                <a:gd name="T14" fmla="*/ 137 w 206"/>
                <a:gd name="T15" fmla="*/ 133 h 156"/>
                <a:gd name="T16" fmla="*/ 137 w 206"/>
                <a:gd name="T17" fmla="*/ 133 h 156"/>
                <a:gd name="T18" fmla="*/ 130 w 206"/>
                <a:gd name="T19" fmla="*/ 144 h 156"/>
                <a:gd name="T20" fmla="*/ 157 w 206"/>
                <a:gd name="T21" fmla="*/ 151 h 156"/>
                <a:gd name="T22" fmla="*/ 199 w 206"/>
                <a:gd name="T23" fmla="*/ 141 h 156"/>
                <a:gd name="T24" fmla="*/ 205 w 206"/>
                <a:gd name="T25" fmla="*/ 111 h 156"/>
                <a:gd name="T26" fmla="*/ 183 w 206"/>
                <a:gd name="T27" fmla="*/ 44 h 156"/>
                <a:gd name="T28" fmla="*/ 105 w 206"/>
                <a:gd name="T29" fmla="*/ 3 h 156"/>
                <a:gd name="T30" fmla="*/ 25 w 206"/>
                <a:gd name="T31" fmla="*/ 42 h 156"/>
                <a:gd name="T32" fmla="*/ 25 w 206"/>
                <a:gd name="T33" fmla="*/ 42 h 156"/>
                <a:gd name="T34" fmla="*/ 0 w 206"/>
                <a:gd name="T35" fmla="*/ 94 h 156"/>
                <a:gd name="T36" fmla="*/ 6 w 206"/>
                <a:gd name="T37" fmla="*/ 109 h 156"/>
                <a:gd name="T38" fmla="*/ 44 w 206"/>
                <a:gd name="T39" fmla="*/ 118 h 156"/>
                <a:gd name="T40" fmla="*/ 75 w 206"/>
                <a:gd name="T41" fmla="*/ 118 h 156"/>
                <a:gd name="T42" fmla="*/ 96 w 206"/>
                <a:gd name="T43" fmla="*/ 112 h 156"/>
                <a:gd name="T44" fmla="*/ 97 w 206"/>
                <a:gd name="T45" fmla="*/ 108 h 156"/>
                <a:gd name="T46" fmla="*/ 35 w 206"/>
                <a:gd name="T47" fmla="*/ 92 h 156"/>
                <a:gd name="T48" fmla="*/ 35 w 206"/>
                <a:gd name="T49" fmla="*/ 85 h 156"/>
                <a:gd name="T50" fmla="*/ 104 w 206"/>
                <a:gd name="T51" fmla="*/ 107 h 156"/>
                <a:gd name="T52" fmla="*/ 104 w 206"/>
                <a:gd name="T53" fmla="*/ 108 h 156"/>
                <a:gd name="T54" fmla="*/ 100 w 206"/>
                <a:gd name="T55" fmla="*/ 117 h 156"/>
                <a:gd name="T56" fmla="*/ 74 w 206"/>
                <a:gd name="T57" fmla="*/ 124 h 156"/>
                <a:gd name="T58" fmla="*/ 44 w 206"/>
                <a:gd name="T59" fmla="*/ 125 h 156"/>
                <a:gd name="T60" fmla="*/ 42 w 206"/>
                <a:gd name="T61" fmla="*/ 125 h 156"/>
                <a:gd name="T62" fmla="*/ 42 w 206"/>
                <a:gd name="T63" fmla="*/ 125 h 156"/>
                <a:gd name="T64" fmla="*/ 41 w 206"/>
                <a:gd name="T65" fmla="*/ 125 h 156"/>
                <a:gd name="T66" fmla="*/ 41 w 206"/>
                <a:gd name="T67" fmla="*/ 156 h 156"/>
                <a:gd name="T68" fmla="*/ 136 w 206"/>
                <a:gd name="T69" fmla="*/ 156 h 156"/>
                <a:gd name="T70" fmla="*/ 124 w 206"/>
                <a:gd name="T71" fmla="*/ 146 h 156"/>
                <a:gd name="T72" fmla="*/ 92 w 206"/>
                <a:gd name="T73" fmla="*/ 132 h 156"/>
                <a:gd name="T74" fmla="*/ 92 w 206"/>
                <a:gd name="T75" fmla="*/ 149 h 156"/>
                <a:gd name="T76" fmla="*/ 48 w 206"/>
                <a:gd name="T77" fmla="*/ 149 h 156"/>
                <a:gd name="T78" fmla="*/ 48 w 206"/>
                <a:gd name="T79" fmla="*/ 132 h 156"/>
                <a:gd name="T80" fmla="*/ 92 w 206"/>
                <a:gd name="T81" fmla="*/ 13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6" h="156">
                  <a:moveTo>
                    <a:pt x="124" y="146"/>
                  </a:moveTo>
                  <a:cubicBezTo>
                    <a:pt x="120" y="136"/>
                    <a:pt x="129" y="129"/>
                    <a:pt x="135" y="126"/>
                  </a:cubicBezTo>
                  <a:cubicBezTo>
                    <a:pt x="147" y="121"/>
                    <a:pt x="163" y="117"/>
                    <a:pt x="171" y="116"/>
                  </a:cubicBezTo>
                  <a:cubicBezTo>
                    <a:pt x="169" y="110"/>
                    <a:pt x="159" y="74"/>
                    <a:pt x="159" y="74"/>
                  </a:cubicBezTo>
                  <a:cubicBezTo>
                    <a:pt x="166" y="72"/>
                    <a:pt x="166" y="72"/>
                    <a:pt x="166" y="72"/>
                  </a:cubicBezTo>
                  <a:cubicBezTo>
                    <a:pt x="179" y="121"/>
                    <a:pt x="179" y="121"/>
                    <a:pt x="179" y="121"/>
                  </a:cubicBezTo>
                  <a:cubicBezTo>
                    <a:pt x="175" y="121"/>
                    <a:pt x="175" y="121"/>
                    <a:pt x="175" y="121"/>
                  </a:cubicBezTo>
                  <a:cubicBezTo>
                    <a:pt x="175" y="121"/>
                    <a:pt x="152" y="126"/>
                    <a:pt x="137" y="133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37" y="133"/>
                    <a:pt x="127" y="137"/>
                    <a:pt x="130" y="144"/>
                  </a:cubicBezTo>
                  <a:cubicBezTo>
                    <a:pt x="131" y="146"/>
                    <a:pt x="133" y="151"/>
                    <a:pt x="157" y="151"/>
                  </a:cubicBezTo>
                  <a:cubicBezTo>
                    <a:pt x="180" y="151"/>
                    <a:pt x="193" y="148"/>
                    <a:pt x="199" y="141"/>
                  </a:cubicBezTo>
                  <a:cubicBezTo>
                    <a:pt x="204" y="135"/>
                    <a:pt x="206" y="126"/>
                    <a:pt x="205" y="111"/>
                  </a:cubicBezTo>
                  <a:cubicBezTo>
                    <a:pt x="201" y="72"/>
                    <a:pt x="183" y="44"/>
                    <a:pt x="183" y="44"/>
                  </a:cubicBezTo>
                  <a:cubicBezTo>
                    <a:pt x="153" y="0"/>
                    <a:pt x="105" y="3"/>
                    <a:pt x="105" y="3"/>
                  </a:cubicBezTo>
                  <a:cubicBezTo>
                    <a:pt x="105" y="3"/>
                    <a:pt x="58" y="0"/>
                    <a:pt x="25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4" y="42"/>
                    <a:pt x="0" y="69"/>
                    <a:pt x="0" y="94"/>
                  </a:cubicBezTo>
                  <a:cubicBezTo>
                    <a:pt x="0" y="100"/>
                    <a:pt x="2" y="105"/>
                    <a:pt x="6" y="109"/>
                  </a:cubicBezTo>
                  <a:cubicBezTo>
                    <a:pt x="14" y="117"/>
                    <a:pt x="32" y="118"/>
                    <a:pt x="44" y="118"/>
                  </a:cubicBezTo>
                  <a:cubicBezTo>
                    <a:pt x="69" y="119"/>
                    <a:pt x="75" y="118"/>
                    <a:pt x="75" y="118"/>
                  </a:cubicBezTo>
                  <a:cubicBezTo>
                    <a:pt x="87" y="117"/>
                    <a:pt x="92" y="116"/>
                    <a:pt x="96" y="112"/>
                  </a:cubicBezTo>
                  <a:cubicBezTo>
                    <a:pt x="97" y="111"/>
                    <a:pt x="97" y="110"/>
                    <a:pt x="97" y="108"/>
                  </a:cubicBezTo>
                  <a:cubicBezTo>
                    <a:pt x="96" y="97"/>
                    <a:pt x="60" y="92"/>
                    <a:pt x="35" y="92"/>
                  </a:cubicBezTo>
                  <a:cubicBezTo>
                    <a:pt x="35" y="85"/>
                    <a:pt x="35" y="85"/>
                    <a:pt x="35" y="85"/>
                  </a:cubicBezTo>
                  <a:cubicBezTo>
                    <a:pt x="46" y="85"/>
                    <a:pt x="102" y="8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12"/>
                    <a:pt x="103" y="115"/>
                    <a:pt x="100" y="117"/>
                  </a:cubicBezTo>
                  <a:cubicBezTo>
                    <a:pt x="96" y="122"/>
                    <a:pt x="87" y="124"/>
                    <a:pt x="74" y="124"/>
                  </a:cubicBezTo>
                  <a:cubicBezTo>
                    <a:pt x="74" y="124"/>
                    <a:pt x="67" y="125"/>
                    <a:pt x="44" y="125"/>
                  </a:cubicBezTo>
                  <a:cubicBezTo>
                    <a:pt x="44" y="125"/>
                    <a:pt x="43" y="125"/>
                    <a:pt x="42" y="125"/>
                  </a:cubicBezTo>
                  <a:cubicBezTo>
                    <a:pt x="42" y="125"/>
                    <a:pt x="42" y="125"/>
                    <a:pt x="42" y="125"/>
                  </a:cubicBezTo>
                  <a:cubicBezTo>
                    <a:pt x="41" y="125"/>
                    <a:pt x="41" y="125"/>
                    <a:pt x="41" y="125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0" y="154"/>
                    <a:pt x="125" y="151"/>
                    <a:pt x="124" y="146"/>
                  </a:cubicBezTo>
                  <a:close/>
                  <a:moveTo>
                    <a:pt x="92" y="132"/>
                  </a:moveTo>
                  <a:cubicBezTo>
                    <a:pt x="92" y="136"/>
                    <a:pt x="92" y="145"/>
                    <a:pt x="92" y="149"/>
                  </a:cubicBezTo>
                  <a:cubicBezTo>
                    <a:pt x="87" y="149"/>
                    <a:pt x="53" y="149"/>
                    <a:pt x="48" y="149"/>
                  </a:cubicBezTo>
                  <a:cubicBezTo>
                    <a:pt x="48" y="145"/>
                    <a:pt x="48" y="136"/>
                    <a:pt x="48" y="132"/>
                  </a:cubicBezTo>
                  <a:cubicBezTo>
                    <a:pt x="53" y="132"/>
                    <a:pt x="87" y="132"/>
                    <a:pt x="92" y="132"/>
                  </a:cubicBezTo>
                  <a:close/>
                </a:path>
              </a:pathLst>
            </a:custGeom>
            <a:solidFill>
              <a:srgbClr val="2E75B6"/>
            </a:solidFill>
            <a:ln w="38100"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5" name="Oval 32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3775076" y="2374901"/>
              <a:ext cx="136525" cy="136525"/>
            </a:xfrm>
            <a:prstGeom prst="ellipse">
              <a:avLst/>
            </a:prstGeom>
            <a:solidFill>
              <a:srgbClr val="2E75B6"/>
            </a:solidFill>
            <a:ln w="38100"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6" name="Freeform 33"/>
            <p:cNvSpPr/>
            <p:nvPr>
              <p:custDataLst>
                <p:tags r:id="rId9"/>
              </p:custDataLst>
            </p:nvPr>
          </p:nvSpPr>
          <p:spPr bwMode="auto">
            <a:xfrm>
              <a:off x="3633788" y="2776538"/>
              <a:ext cx="61913" cy="30163"/>
            </a:xfrm>
            <a:custGeom>
              <a:avLst/>
              <a:gdLst>
                <a:gd name="T0" fmla="*/ 39 w 39"/>
                <a:gd name="T1" fmla="*/ 12 h 19"/>
                <a:gd name="T2" fmla="*/ 3 w 39"/>
                <a:gd name="T3" fmla="*/ 0 h 19"/>
                <a:gd name="T4" fmla="*/ 0 w 39"/>
                <a:gd name="T5" fmla="*/ 7 h 19"/>
                <a:gd name="T6" fmla="*/ 36 w 39"/>
                <a:gd name="T7" fmla="*/ 19 h 19"/>
                <a:gd name="T8" fmla="*/ 39 w 39"/>
                <a:gd name="T9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9">
                  <a:moveTo>
                    <a:pt x="39" y="12"/>
                  </a:moveTo>
                  <a:lnTo>
                    <a:pt x="3" y="0"/>
                  </a:lnTo>
                  <a:lnTo>
                    <a:pt x="0" y="7"/>
                  </a:lnTo>
                  <a:lnTo>
                    <a:pt x="36" y="19"/>
                  </a:lnTo>
                  <a:lnTo>
                    <a:pt x="39" y="12"/>
                  </a:lnTo>
                  <a:close/>
                </a:path>
              </a:pathLst>
            </a:custGeom>
            <a:solidFill>
              <a:srgbClr val="2E75B6"/>
            </a:solidFill>
            <a:ln w="38100"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7" name="Rectangle 34"/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3630613" y="2819401"/>
              <a:ext cx="58738" cy="14288"/>
            </a:xfrm>
            <a:prstGeom prst="rect">
              <a:avLst/>
            </a:prstGeom>
            <a:solidFill>
              <a:srgbClr val="2E75B6"/>
            </a:solidFill>
            <a:ln w="38100"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8" name="Freeform 35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3355976" y="2530476"/>
              <a:ext cx="220663" cy="303213"/>
            </a:xfrm>
            <a:custGeom>
              <a:avLst/>
              <a:gdLst>
                <a:gd name="T0" fmla="*/ 113 w 116"/>
                <a:gd name="T1" fmla="*/ 159 h 159"/>
                <a:gd name="T2" fmla="*/ 116 w 116"/>
                <a:gd name="T3" fmla="*/ 159 h 159"/>
                <a:gd name="T4" fmla="*/ 116 w 116"/>
                <a:gd name="T5" fmla="*/ 0 h 159"/>
                <a:gd name="T6" fmla="*/ 113 w 116"/>
                <a:gd name="T7" fmla="*/ 0 h 159"/>
                <a:gd name="T8" fmla="*/ 4 w 116"/>
                <a:gd name="T9" fmla="*/ 0 h 159"/>
                <a:gd name="T10" fmla="*/ 0 w 116"/>
                <a:gd name="T11" fmla="*/ 0 h 159"/>
                <a:gd name="T12" fmla="*/ 0 w 116"/>
                <a:gd name="T13" fmla="*/ 159 h 159"/>
                <a:gd name="T14" fmla="*/ 4 w 116"/>
                <a:gd name="T15" fmla="*/ 159 h 159"/>
                <a:gd name="T16" fmla="*/ 113 w 116"/>
                <a:gd name="T17" fmla="*/ 159 h 159"/>
                <a:gd name="T18" fmla="*/ 7 w 116"/>
                <a:gd name="T19" fmla="*/ 142 h 159"/>
                <a:gd name="T20" fmla="*/ 109 w 116"/>
                <a:gd name="T21" fmla="*/ 142 h 159"/>
                <a:gd name="T22" fmla="*/ 109 w 116"/>
                <a:gd name="T23" fmla="*/ 152 h 159"/>
                <a:gd name="T24" fmla="*/ 7 w 116"/>
                <a:gd name="T25" fmla="*/ 152 h 159"/>
                <a:gd name="T26" fmla="*/ 7 w 116"/>
                <a:gd name="T27" fmla="*/ 142 h 159"/>
                <a:gd name="T28" fmla="*/ 109 w 116"/>
                <a:gd name="T29" fmla="*/ 7 h 159"/>
                <a:gd name="T30" fmla="*/ 109 w 116"/>
                <a:gd name="T31" fmla="*/ 17 h 159"/>
                <a:gd name="T32" fmla="*/ 7 w 116"/>
                <a:gd name="T33" fmla="*/ 17 h 159"/>
                <a:gd name="T34" fmla="*/ 7 w 116"/>
                <a:gd name="T35" fmla="*/ 7 h 159"/>
                <a:gd name="T36" fmla="*/ 109 w 116"/>
                <a:gd name="T37" fmla="*/ 7 h 159"/>
                <a:gd name="T38" fmla="*/ 109 w 116"/>
                <a:gd name="T39" fmla="*/ 24 h 159"/>
                <a:gd name="T40" fmla="*/ 109 w 116"/>
                <a:gd name="T41" fmla="*/ 34 h 159"/>
                <a:gd name="T42" fmla="*/ 7 w 116"/>
                <a:gd name="T43" fmla="*/ 34 h 159"/>
                <a:gd name="T44" fmla="*/ 7 w 116"/>
                <a:gd name="T45" fmla="*/ 24 h 159"/>
                <a:gd name="T46" fmla="*/ 109 w 116"/>
                <a:gd name="T47" fmla="*/ 24 h 159"/>
                <a:gd name="T48" fmla="*/ 109 w 116"/>
                <a:gd name="T49" fmla="*/ 41 h 159"/>
                <a:gd name="T50" fmla="*/ 109 w 116"/>
                <a:gd name="T51" fmla="*/ 51 h 159"/>
                <a:gd name="T52" fmla="*/ 7 w 116"/>
                <a:gd name="T53" fmla="*/ 51 h 159"/>
                <a:gd name="T54" fmla="*/ 7 w 116"/>
                <a:gd name="T55" fmla="*/ 41 h 159"/>
                <a:gd name="T56" fmla="*/ 109 w 116"/>
                <a:gd name="T57" fmla="*/ 41 h 159"/>
                <a:gd name="T58" fmla="*/ 109 w 116"/>
                <a:gd name="T59" fmla="*/ 58 h 159"/>
                <a:gd name="T60" fmla="*/ 109 w 116"/>
                <a:gd name="T61" fmla="*/ 68 h 159"/>
                <a:gd name="T62" fmla="*/ 7 w 116"/>
                <a:gd name="T63" fmla="*/ 68 h 159"/>
                <a:gd name="T64" fmla="*/ 7 w 116"/>
                <a:gd name="T65" fmla="*/ 58 h 159"/>
                <a:gd name="T66" fmla="*/ 109 w 116"/>
                <a:gd name="T67" fmla="*/ 58 h 159"/>
                <a:gd name="T68" fmla="*/ 109 w 116"/>
                <a:gd name="T69" fmla="*/ 74 h 159"/>
                <a:gd name="T70" fmla="*/ 109 w 116"/>
                <a:gd name="T71" fmla="*/ 85 h 159"/>
                <a:gd name="T72" fmla="*/ 7 w 116"/>
                <a:gd name="T73" fmla="*/ 85 h 159"/>
                <a:gd name="T74" fmla="*/ 7 w 116"/>
                <a:gd name="T75" fmla="*/ 74 h 159"/>
                <a:gd name="T76" fmla="*/ 109 w 116"/>
                <a:gd name="T77" fmla="*/ 74 h 159"/>
                <a:gd name="T78" fmla="*/ 109 w 116"/>
                <a:gd name="T79" fmla="*/ 91 h 159"/>
                <a:gd name="T80" fmla="*/ 109 w 116"/>
                <a:gd name="T81" fmla="*/ 101 h 159"/>
                <a:gd name="T82" fmla="*/ 7 w 116"/>
                <a:gd name="T83" fmla="*/ 101 h 159"/>
                <a:gd name="T84" fmla="*/ 7 w 116"/>
                <a:gd name="T85" fmla="*/ 91 h 159"/>
                <a:gd name="T86" fmla="*/ 109 w 116"/>
                <a:gd name="T87" fmla="*/ 91 h 159"/>
                <a:gd name="T88" fmla="*/ 109 w 116"/>
                <a:gd name="T89" fmla="*/ 108 h 159"/>
                <a:gd name="T90" fmla="*/ 109 w 116"/>
                <a:gd name="T91" fmla="*/ 118 h 159"/>
                <a:gd name="T92" fmla="*/ 7 w 116"/>
                <a:gd name="T93" fmla="*/ 118 h 159"/>
                <a:gd name="T94" fmla="*/ 7 w 116"/>
                <a:gd name="T95" fmla="*/ 108 h 159"/>
                <a:gd name="T96" fmla="*/ 109 w 116"/>
                <a:gd name="T97" fmla="*/ 108 h 159"/>
                <a:gd name="T98" fmla="*/ 109 w 116"/>
                <a:gd name="T99" fmla="*/ 125 h 159"/>
                <a:gd name="T100" fmla="*/ 109 w 116"/>
                <a:gd name="T101" fmla="*/ 135 h 159"/>
                <a:gd name="T102" fmla="*/ 7 w 116"/>
                <a:gd name="T103" fmla="*/ 135 h 159"/>
                <a:gd name="T104" fmla="*/ 7 w 116"/>
                <a:gd name="T105" fmla="*/ 125 h 159"/>
                <a:gd name="T106" fmla="*/ 109 w 116"/>
                <a:gd name="T107" fmla="*/ 12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59">
                  <a:moveTo>
                    <a:pt x="113" y="159"/>
                  </a:moveTo>
                  <a:cubicBezTo>
                    <a:pt x="116" y="159"/>
                    <a:pt x="116" y="159"/>
                    <a:pt x="116" y="159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4" y="159"/>
                    <a:pt x="4" y="159"/>
                    <a:pt x="4" y="159"/>
                  </a:cubicBezTo>
                  <a:lnTo>
                    <a:pt x="113" y="159"/>
                  </a:lnTo>
                  <a:close/>
                  <a:moveTo>
                    <a:pt x="7" y="142"/>
                  </a:moveTo>
                  <a:cubicBezTo>
                    <a:pt x="109" y="142"/>
                    <a:pt x="109" y="142"/>
                    <a:pt x="109" y="142"/>
                  </a:cubicBezTo>
                  <a:cubicBezTo>
                    <a:pt x="109" y="147"/>
                    <a:pt x="109" y="151"/>
                    <a:pt x="109" y="152"/>
                  </a:cubicBezTo>
                  <a:cubicBezTo>
                    <a:pt x="103" y="152"/>
                    <a:pt x="13" y="152"/>
                    <a:pt x="7" y="152"/>
                  </a:cubicBezTo>
                  <a:cubicBezTo>
                    <a:pt x="7" y="151"/>
                    <a:pt x="7" y="147"/>
                    <a:pt x="7" y="142"/>
                  </a:cubicBezTo>
                  <a:close/>
                  <a:moveTo>
                    <a:pt x="109" y="7"/>
                  </a:moveTo>
                  <a:cubicBezTo>
                    <a:pt x="109" y="8"/>
                    <a:pt x="109" y="12"/>
                    <a:pt x="109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2"/>
                    <a:pt x="7" y="8"/>
                    <a:pt x="7" y="7"/>
                  </a:cubicBezTo>
                  <a:cubicBezTo>
                    <a:pt x="13" y="7"/>
                    <a:pt x="103" y="7"/>
                    <a:pt x="109" y="7"/>
                  </a:cubicBezTo>
                  <a:close/>
                  <a:moveTo>
                    <a:pt x="109" y="24"/>
                  </a:moveTo>
                  <a:cubicBezTo>
                    <a:pt x="109" y="27"/>
                    <a:pt x="109" y="30"/>
                    <a:pt x="109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0"/>
                    <a:pt x="7" y="27"/>
                    <a:pt x="7" y="24"/>
                  </a:cubicBezTo>
                  <a:lnTo>
                    <a:pt x="109" y="24"/>
                  </a:lnTo>
                  <a:close/>
                  <a:moveTo>
                    <a:pt x="109" y="41"/>
                  </a:moveTo>
                  <a:cubicBezTo>
                    <a:pt x="109" y="44"/>
                    <a:pt x="109" y="47"/>
                    <a:pt x="109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47"/>
                    <a:pt x="7" y="44"/>
                    <a:pt x="7" y="41"/>
                  </a:cubicBezTo>
                  <a:lnTo>
                    <a:pt x="109" y="41"/>
                  </a:lnTo>
                  <a:close/>
                  <a:moveTo>
                    <a:pt x="109" y="58"/>
                  </a:moveTo>
                  <a:cubicBezTo>
                    <a:pt x="109" y="61"/>
                    <a:pt x="109" y="64"/>
                    <a:pt x="109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7" y="64"/>
                    <a:pt x="7" y="61"/>
                    <a:pt x="7" y="58"/>
                  </a:cubicBezTo>
                  <a:lnTo>
                    <a:pt x="109" y="58"/>
                  </a:lnTo>
                  <a:close/>
                  <a:moveTo>
                    <a:pt x="109" y="74"/>
                  </a:moveTo>
                  <a:cubicBezTo>
                    <a:pt x="109" y="78"/>
                    <a:pt x="109" y="81"/>
                    <a:pt x="109" y="85"/>
                  </a:cubicBezTo>
                  <a:cubicBezTo>
                    <a:pt x="7" y="85"/>
                    <a:pt x="7" y="85"/>
                    <a:pt x="7" y="85"/>
                  </a:cubicBezTo>
                  <a:cubicBezTo>
                    <a:pt x="7" y="81"/>
                    <a:pt x="7" y="78"/>
                    <a:pt x="7" y="74"/>
                  </a:cubicBezTo>
                  <a:lnTo>
                    <a:pt x="109" y="74"/>
                  </a:lnTo>
                  <a:close/>
                  <a:moveTo>
                    <a:pt x="109" y="91"/>
                  </a:moveTo>
                  <a:cubicBezTo>
                    <a:pt x="109" y="95"/>
                    <a:pt x="109" y="98"/>
                    <a:pt x="109" y="101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7" y="98"/>
                    <a:pt x="7" y="95"/>
                    <a:pt x="7" y="91"/>
                  </a:cubicBezTo>
                  <a:lnTo>
                    <a:pt x="109" y="91"/>
                  </a:lnTo>
                  <a:close/>
                  <a:moveTo>
                    <a:pt x="109" y="108"/>
                  </a:moveTo>
                  <a:cubicBezTo>
                    <a:pt x="109" y="112"/>
                    <a:pt x="109" y="115"/>
                    <a:pt x="109" y="118"/>
                  </a:cubicBezTo>
                  <a:cubicBezTo>
                    <a:pt x="7" y="118"/>
                    <a:pt x="7" y="118"/>
                    <a:pt x="7" y="118"/>
                  </a:cubicBezTo>
                  <a:cubicBezTo>
                    <a:pt x="7" y="115"/>
                    <a:pt x="7" y="112"/>
                    <a:pt x="7" y="108"/>
                  </a:cubicBezTo>
                  <a:lnTo>
                    <a:pt x="109" y="108"/>
                  </a:lnTo>
                  <a:close/>
                  <a:moveTo>
                    <a:pt x="109" y="125"/>
                  </a:moveTo>
                  <a:cubicBezTo>
                    <a:pt x="109" y="129"/>
                    <a:pt x="109" y="132"/>
                    <a:pt x="109" y="135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2"/>
                    <a:pt x="7" y="129"/>
                    <a:pt x="7" y="125"/>
                  </a:cubicBezTo>
                  <a:lnTo>
                    <a:pt x="109" y="125"/>
                  </a:lnTo>
                  <a:close/>
                </a:path>
              </a:pathLst>
            </a:custGeom>
            <a:solidFill>
              <a:srgbClr val="2E75B6"/>
            </a:solidFill>
            <a:ln w="38100"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9" name="Freeform 36"/>
            <p:cNvSpPr/>
            <p:nvPr>
              <p:custDataLst>
                <p:tags r:id="rId12"/>
              </p:custDataLst>
            </p:nvPr>
          </p:nvSpPr>
          <p:spPr bwMode="auto">
            <a:xfrm>
              <a:off x="3300413" y="2862263"/>
              <a:ext cx="774700" cy="33338"/>
            </a:xfrm>
            <a:custGeom>
              <a:avLst/>
              <a:gdLst>
                <a:gd name="T0" fmla="*/ 0 w 488"/>
                <a:gd name="T1" fmla="*/ 0 h 21"/>
                <a:gd name="T2" fmla="*/ 0 w 488"/>
                <a:gd name="T3" fmla="*/ 21 h 21"/>
                <a:gd name="T4" fmla="*/ 488 w 488"/>
                <a:gd name="T5" fmla="*/ 21 h 21"/>
                <a:gd name="T6" fmla="*/ 488 w 488"/>
                <a:gd name="T7" fmla="*/ 0 h 21"/>
                <a:gd name="T8" fmla="*/ 245 w 488"/>
                <a:gd name="T9" fmla="*/ 0 h 21"/>
                <a:gd name="T10" fmla="*/ 0 w 488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8" h="21">
                  <a:moveTo>
                    <a:pt x="0" y="0"/>
                  </a:moveTo>
                  <a:lnTo>
                    <a:pt x="0" y="21"/>
                  </a:lnTo>
                  <a:lnTo>
                    <a:pt x="488" y="21"/>
                  </a:lnTo>
                  <a:lnTo>
                    <a:pt x="488" y="0"/>
                  </a:lnTo>
                  <a:lnTo>
                    <a:pt x="24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75B6"/>
            </a:solidFill>
            <a:ln w="38100"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62" name="矩形 61"/>
          <p:cNvSpPr/>
          <p:nvPr/>
        </p:nvSpPr>
        <p:spPr>
          <a:xfrm>
            <a:off x="2028825" y="3836670"/>
            <a:ext cx="2802255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软件工程师的主要职责</a:t>
            </a:r>
            <a:endParaRPr lang="zh-CN" altLang="en-US" sz="2000" dirty="0">
              <a:solidFill>
                <a:srgbClr val="2E75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>
            <p:custDataLst>
              <p:tags r:id="rId13"/>
            </p:custDataLst>
          </p:nvPr>
        </p:nvSpPr>
        <p:spPr>
          <a:xfrm>
            <a:off x="6652500" y="4106429"/>
            <a:ext cx="151996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C. </a:t>
            </a:r>
            <a:r>
              <a:rPr lang="zh-CN" altLang="en-US" sz="2000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项目后期</a:t>
            </a:r>
            <a:endParaRPr lang="zh-CN" altLang="en-US" sz="2000" dirty="0">
              <a:solidFill>
                <a:srgbClr val="2E75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>
            <p:custDataLst>
              <p:tags r:id="rId14"/>
            </p:custDataLst>
          </p:nvPr>
        </p:nvSpPr>
        <p:spPr>
          <a:xfrm>
            <a:off x="6652500" y="4515323"/>
            <a:ext cx="3780013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对代码进行</a:t>
            </a:r>
            <a:r>
              <a:rPr lang="zh-CN" altLang="en-US" sz="1400" b="1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维护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，面对客户及市场提出的新需求，进行改进和完善。</a:t>
            </a:r>
            <a:endParaRPr lang="zh-CN" altLang="en-US" sz="1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椭圆 64"/>
          <p:cNvSpPr>
            <a:spLocks noChangeAspect="1"/>
          </p:cNvSpPr>
          <p:nvPr>
            <p:custDataLst>
              <p:tags r:id="rId15"/>
            </p:custDataLst>
          </p:nvPr>
        </p:nvSpPr>
        <p:spPr>
          <a:xfrm>
            <a:off x="5454858" y="1887506"/>
            <a:ext cx="179295" cy="180000"/>
          </a:xfrm>
          <a:prstGeom prst="ellipse">
            <a:avLst/>
          </a:pr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>
            <a:spLocks noChangeAspect="1"/>
          </p:cNvSpPr>
          <p:nvPr>
            <p:custDataLst>
              <p:tags r:id="rId16"/>
            </p:custDataLst>
          </p:nvPr>
        </p:nvSpPr>
        <p:spPr>
          <a:xfrm>
            <a:off x="5875667" y="3279335"/>
            <a:ext cx="179295" cy="180000"/>
          </a:xfrm>
          <a:prstGeom prst="ellipse">
            <a:avLst/>
          </a:pr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>
            <a:spLocks noChangeAspect="1"/>
          </p:cNvSpPr>
          <p:nvPr>
            <p:custDataLst>
              <p:tags r:id="rId17"/>
            </p:custDataLst>
          </p:nvPr>
        </p:nvSpPr>
        <p:spPr>
          <a:xfrm>
            <a:off x="5483887" y="4647909"/>
            <a:ext cx="179295" cy="180000"/>
          </a:xfrm>
          <a:prstGeom prst="ellipse">
            <a:avLst/>
          </a:pr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42975" y="492125"/>
            <a:ext cx="655828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/>
              <a:t>反思：这份工作</a:t>
            </a:r>
            <a:r>
              <a:rPr lang="zh-CN" altLang="en-US" sz="2400" b="1" dirty="0"/>
              <a:t>的岗位职责有哪些？是否</a:t>
            </a:r>
            <a:r>
              <a:rPr lang="zh-CN" altLang="en-US" sz="2400" b="1" dirty="0"/>
              <a:t>坚守？</a:t>
            </a:r>
            <a:endParaRPr lang="zh-CN" altLang="en-US" sz="24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48" grpId="0"/>
      <p:bldP spid="49" grpId="0"/>
      <p:bldP spid="50" grpId="0"/>
      <p:bldP spid="51" grpId="0"/>
      <p:bldP spid="52" grpId="0" bldLvl="0" animBg="1"/>
      <p:bldP spid="63" grpId="0"/>
      <p:bldP spid="64" grpId="0"/>
      <p:bldP spid="65" grpId="0" bldLvl="0" animBg="1"/>
      <p:bldP spid="66" grpId="0" bldLvl="0" animBg="1"/>
      <p:bldP spid="67" grpId="0" bldLvl="0" animBg="1"/>
      <p:bldP spid="5" grpId="1"/>
      <p:bldP spid="62" grpId="0"/>
      <p:bldP spid="6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42977" y="492238"/>
            <a:ext cx="6100482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/>
              <a:t>反思：</a:t>
            </a:r>
            <a:r>
              <a:rPr lang="zh-CN" altLang="en-US" sz="2400" b="1" dirty="0"/>
              <a:t>这份工作锻炼了</a:t>
            </a:r>
            <a:r>
              <a:rPr lang="zh-CN" altLang="en-US" sz="2400" b="1" dirty="0"/>
              <a:t>你的哪些能力？</a:t>
            </a:r>
            <a:endParaRPr lang="zh-CN" altLang="en-US" sz="2400" b="1" dirty="0"/>
          </a:p>
        </p:txBody>
      </p:sp>
      <p:grpSp>
        <p:nvGrpSpPr>
          <p:cNvPr id="9" name="组合 8"/>
          <p:cNvGrpSpPr/>
          <p:nvPr/>
        </p:nvGrpSpPr>
        <p:grpSpPr>
          <a:xfrm>
            <a:off x="6104337" y="2111649"/>
            <a:ext cx="1114787" cy="1114787"/>
            <a:chOff x="4542508" y="2571977"/>
            <a:chExt cx="1114787" cy="1114787"/>
          </a:xfrm>
        </p:grpSpPr>
        <p:sp>
          <p:nvSpPr>
            <p:cNvPr id="10" name="Teardrop 51"/>
            <p:cNvSpPr/>
            <p:nvPr>
              <p:custDataLst>
                <p:tags r:id="rId1"/>
              </p:custDataLst>
            </p:nvPr>
          </p:nvSpPr>
          <p:spPr bwMode="auto">
            <a:xfrm>
              <a:off x="4542508" y="2571977"/>
              <a:ext cx="1114787" cy="1114787"/>
            </a:xfrm>
            <a:custGeom>
              <a:avLst/>
              <a:gdLst>
                <a:gd name="T0" fmla="*/ 0 w 837982"/>
                <a:gd name="T1" fmla="*/ 419427 h 837982"/>
                <a:gd name="T2" fmla="*/ 419427 w 837982"/>
                <a:gd name="T3" fmla="*/ 0 h 837982"/>
                <a:gd name="T4" fmla="*/ 838854 w 837982"/>
                <a:gd name="T5" fmla="*/ 0 h 837982"/>
                <a:gd name="T6" fmla="*/ 838854 w 837982"/>
                <a:gd name="T7" fmla="*/ 419427 h 837982"/>
                <a:gd name="T8" fmla="*/ 419427 w 837982"/>
                <a:gd name="T9" fmla="*/ 838854 h 837982"/>
                <a:gd name="T10" fmla="*/ 0 w 837982"/>
                <a:gd name="T11" fmla="*/ 419427 h 83798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37982" h="837982">
                  <a:moveTo>
                    <a:pt x="0" y="418991"/>
                  </a:moveTo>
                  <a:cubicBezTo>
                    <a:pt x="0" y="187589"/>
                    <a:pt x="187589" y="0"/>
                    <a:pt x="418991" y="0"/>
                  </a:cubicBezTo>
                  <a:lnTo>
                    <a:pt x="837982" y="0"/>
                  </a:lnTo>
                  <a:lnTo>
                    <a:pt x="837982" y="418991"/>
                  </a:lnTo>
                  <a:cubicBezTo>
                    <a:pt x="837982" y="650393"/>
                    <a:pt x="650393" y="837982"/>
                    <a:pt x="418991" y="837982"/>
                  </a:cubicBezTo>
                  <a:cubicBezTo>
                    <a:pt x="187589" y="837982"/>
                    <a:pt x="0" y="650393"/>
                    <a:pt x="0" y="418991"/>
                  </a:cubicBezTo>
                  <a:close/>
                </a:path>
              </a:pathLst>
            </a:custGeom>
            <a:solidFill>
              <a:srgbClr val="2E75B6"/>
            </a:solidFill>
            <a:ln w="38100"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AutoShape 4"/>
            <p:cNvSpPr>
              <a:spLocks noChangeAspect="1" noChangeArrowheads="1" noTextEdit="1"/>
            </p:cNvSpPr>
            <p:nvPr>
              <p:custDataLst>
                <p:tags r:id="rId2"/>
              </p:custDataLst>
            </p:nvPr>
          </p:nvSpPr>
          <p:spPr bwMode="auto">
            <a:xfrm>
              <a:off x="4827538" y="2833784"/>
              <a:ext cx="565839" cy="5679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1416" tIns="45708" rIns="91416" bIns="45708"/>
            <a:lstStyle/>
            <a:p>
              <a:endParaRPr lang="zh-CN" altLang="en-US"/>
            </a:p>
          </p:txBody>
        </p:sp>
      </p:grpSp>
      <p:sp>
        <p:nvSpPr>
          <p:cNvPr id="12" name="AutoShape 8"/>
          <p:cNvSpPr>
            <a:spLocks noChangeAspect="1" noChangeArrowheads="1" noTextEdit="1"/>
          </p:cNvSpPr>
          <p:nvPr>
            <p:custDataLst>
              <p:tags r:id="rId3"/>
            </p:custDataLst>
          </p:nvPr>
        </p:nvSpPr>
        <p:spPr bwMode="auto">
          <a:xfrm>
            <a:off x="6508747" y="2290757"/>
            <a:ext cx="540503" cy="808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6" tIns="45708" rIns="91416" bIns="45708"/>
          <a:lstStyle/>
          <a:p>
            <a:endParaRPr lang="zh-CN" altLang="en-US"/>
          </a:p>
        </p:txBody>
      </p:sp>
      <p:sp>
        <p:nvSpPr>
          <p:cNvPr id="13" name="Teardrop 65"/>
          <p:cNvSpPr/>
          <p:nvPr>
            <p:custDataLst>
              <p:tags r:id="rId4"/>
            </p:custDataLst>
          </p:nvPr>
        </p:nvSpPr>
        <p:spPr bwMode="auto">
          <a:xfrm>
            <a:off x="4608727" y="2127524"/>
            <a:ext cx="1114787" cy="1114787"/>
          </a:xfrm>
          <a:custGeom>
            <a:avLst/>
            <a:gdLst>
              <a:gd name="T0" fmla="*/ 0 w 837982"/>
              <a:gd name="T1" fmla="*/ 419427 h 837982"/>
              <a:gd name="T2" fmla="*/ 419427 w 837982"/>
              <a:gd name="T3" fmla="*/ 0 h 837982"/>
              <a:gd name="T4" fmla="*/ 838854 w 837982"/>
              <a:gd name="T5" fmla="*/ 0 h 837982"/>
              <a:gd name="T6" fmla="*/ 838854 w 837982"/>
              <a:gd name="T7" fmla="*/ 419427 h 837982"/>
              <a:gd name="T8" fmla="*/ 419427 w 837982"/>
              <a:gd name="T9" fmla="*/ 838854 h 837982"/>
              <a:gd name="T10" fmla="*/ 0 w 837982"/>
              <a:gd name="T11" fmla="*/ 419427 h 83798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837982" h="837982">
                <a:moveTo>
                  <a:pt x="0" y="418991"/>
                </a:moveTo>
                <a:cubicBezTo>
                  <a:pt x="0" y="187589"/>
                  <a:pt x="187589" y="0"/>
                  <a:pt x="418991" y="0"/>
                </a:cubicBezTo>
                <a:lnTo>
                  <a:pt x="837982" y="0"/>
                </a:lnTo>
                <a:lnTo>
                  <a:pt x="837982" y="418991"/>
                </a:lnTo>
                <a:cubicBezTo>
                  <a:pt x="837982" y="650393"/>
                  <a:pt x="650393" y="837982"/>
                  <a:pt x="418991" y="837982"/>
                </a:cubicBezTo>
                <a:cubicBezTo>
                  <a:pt x="187589" y="837982"/>
                  <a:pt x="0" y="650393"/>
                  <a:pt x="0" y="418991"/>
                </a:cubicBezTo>
                <a:close/>
              </a:path>
            </a:pathLst>
          </a:cu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AutoShape 12"/>
          <p:cNvSpPr>
            <a:spLocks noChangeAspect="1" noChangeArrowheads="1" noTextEdit="1"/>
          </p:cNvSpPr>
          <p:nvPr>
            <p:custDataLst>
              <p:tags r:id="rId5"/>
            </p:custDataLst>
          </p:nvPr>
        </p:nvSpPr>
        <p:spPr bwMode="auto">
          <a:xfrm>
            <a:off x="4992807" y="3973493"/>
            <a:ext cx="553171" cy="599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6" tIns="45708" rIns="91416" bIns="45708"/>
          <a:lstStyle/>
          <a:p>
            <a:endParaRPr lang="zh-CN" altLang="en-US"/>
          </a:p>
        </p:txBody>
      </p:sp>
      <p:sp>
        <p:nvSpPr>
          <p:cNvPr id="15" name="Teardrop 66"/>
          <p:cNvSpPr/>
          <p:nvPr>
            <p:custDataLst>
              <p:tags r:id="rId6"/>
            </p:custDataLst>
          </p:nvPr>
        </p:nvSpPr>
        <p:spPr bwMode="auto">
          <a:xfrm>
            <a:off x="6040181" y="3541124"/>
            <a:ext cx="1114787" cy="1114787"/>
          </a:xfrm>
          <a:custGeom>
            <a:avLst/>
            <a:gdLst>
              <a:gd name="T0" fmla="*/ 0 w 837982"/>
              <a:gd name="T1" fmla="*/ 419427 h 837982"/>
              <a:gd name="T2" fmla="*/ 419427 w 837982"/>
              <a:gd name="T3" fmla="*/ 0 h 837982"/>
              <a:gd name="T4" fmla="*/ 838854 w 837982"/>
              <a:gd name="T5" fmla="*/ 0 h 837982"/>
              <a:gd name="T6" fmla="*/ 838854 w 837982"/>
              <a:gd name="T7" fmla="*/ 419427 h 837982"/>
              <a:gd name="T8" fmla="*/ 419427 w 837982"/>
              <a:gd name="T9" fmla="*/ 838854 h 837982"/>
              <a:gd name="T10" fmla="*/ 0 w 837982"/>
              <a:gd name="T11" fmla="*/ 419427 h 83798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837982" h="837982">
                <a:moveTo>
                  <a:pt x="0" y="418991"/>
                </a:moveTo>
                <a:cubicBezTo>
                  <a:pt x="0" y="187589"/>
                  <a:pt x="187589" y="0"/>
                  <a:pt x="418991" y="0"/>
                </a:cubicBezTo>
                <a:lnTo>
                  <a:pt x="837982" y="0"/>
                </a:lnTo>
                <a:lnTo>
                  <a:pt x="837982" y="418991"/>
                </a:lnTo>
                <a:cubicBezTo>
                  <a:pt x="837982" y="650393"/>
                  <a:pt x="650393" y="837982"/>
                  <a:pt x="418991" y="837982"/>
                </a:cubicBezTo>
                <a:cubicBezTo>
                  <a:pt x="187589" y="837982"/>
                  <a:pt x="0" y="650393"/>
                  <a:pt x="0" y="418991"/>
                </a:cubicBezTo>
                <a:close/>
              </a:path>
            </a:pathLst>
          </a:cu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AutoShape 16"/>
          <p:cNvSpPr>
            <a:spLocks noChangeAspect="1" noChangeArrowheads="1" noTextEdit="1"/>
          </p:cNvSpPr>
          <p:nvPr>
            <p:custDataLst>
              <p:tags r:id="rId7"/>
            </p:custDataLst>
          </p:nvPr>
        </p:nvSpPr>
        <p:spPr bwMode="auto">
          <a:xfrm>
            <a:off x="6508747" y="4041057"/>
            <a:ext cx="540503" cy="494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6" tIns="45708" rIns="91416" bIns="45708"/>
          <a:lstStyle/>
          <a:p>
            <a:endParaRPr lang="zh-CN" altLang="en-US"/>
          </a:p>
        </p:txBody>
      </p:sp>
      <p:sp>
        <p:nvSpPr>
          <p:cNvPr id="17" name="Teardrop 67"/>
          <p:cNvSpPr/>
          <p:nvPr>
            <p:custDataLst>
              <p:tags r:id="rId8"/>
            </p:custDataLst>
          </p:nvPr>
        </p:nvSpPr>
        <p:spPr bwMode="auto">
          <a:xfrm>
            <a:off x="4647514" y="3583292"/>
            <a:ext cx="1114787" cy="1114787"/>
          </a:xfrm>
          <a:custGeom>
            <a:avLst/>
            <a:gdLst>
              <a:gd name="T0" fmla="*/ 0 w 837982"/>
              <a:gd name="T1" fmla="*/ 419427 h 837982"/>
              <a:gd name="T2" fmla="*/ 419427 w 837982"/>
              <a:gd name="T3" fmla="*/ 0 h 837982"/>
              <a:gd name="T4" fmla="*/ 838854 w 837982"/>
              <a:gd name="T5" fmla="*/ 0 h 837982"/>
              <a:gd name="T6" fmla="*/ 838854 w 837982"/>
              <a:gd name="T7" fmla="*/ 419427 h 837982"/>
              <a:gd name="T8" fmla="*/ 419427 w 837982"/>
              <a:gd name="T9" fmla="*/ 838854 h 837982"/>
              <a:gd name="T10" fmla="*/ 0 w 837982"/>
              <a:gd name="T11" fmla="*/ 419427 h 83798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837982" h="837982">
                <a:moveTo>
                  <a:pt x="0" y="418991"/>
                </a:moveTo>
                <a:cubicBezTo>
                  <a:pt x="0" y="187589"/>
                  <a:pt x="187589" y="0"/>
                  <a:pt x="418991" y="0"/>
                </a:cubicBezTo>
                <a:lnTo>
                  <a:pt x="837982" y="0"/>
                </a:lnTo>
                <a:lnTo>
                  <a:pt x="837982" y="418991"/>
                </a:lnTo>
                <a:cubicBezTo>
                  <a:pt x="837982" y="650393"/>
                  <a:pt x="650393" y="837982"/>
                  <a:pt x="418991" y="837982"/>
                </a:cubicBezTo>
                <a:cubicBezTo>
                  <a:pt x="187589" y="837982"/>
                  <a:pt x="0" y="650393"/>
                  <a:pt x="0" y="418991"/>
                </a:cubicBezTo>
                <a:close/>
              </a:path>
            </a:pathLst>
          </a:cu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 5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7606029" y="2358677"/>
            <a:ext cx="299810" cy="310366"/>
          </a:xfrm>
          <a:custGeom>
            <a:avLst/>
            <a:gdLst>
              <a:gd name="T0" fmla="*/ 2147483647 w 104"/>
              <a:gd name="T1" fmla="*/ 2147483647 h 104"/>
              <a:gd name="T2" fmla="*/ 0 w 104"/>
              <a:gd name="T3" fmla="*/ 2147483647 h 104"/>
              <a:gd name="T4" fmla="*/ 2147483647 w 104"/>
              <a:gd name="T5" fmla="*/ 0 h 104"/>
              <a:gd name="T6" fmla="*/ 2147483647 w 104"/>
              <a:gd name="T7" fmla="*/ 2147483647 h 104"/>
              <a:gd name="T8" fmla="*/ 2147483647 w 104"/>
              <a:gd name="T9" fmla="*/ 2147483647 h 104"/>
              <a:gd name="T10" fmla="*/ 2147483647 w 104"/>
              <a:gd name="T11" fmla="*/ 2147483647 h 104"/>
              <a:gd name="T12" fmla="*/ 2147483647 w 104"/>
              <a:gd name="T13" fmla="*/ 2147483647 h 104"/>
              <a:gd name="T14" fmla="*/ 2147483647 w 104"/>
              <a:gd name="T15" fmla="*/ 2147483647 h 104"/>
              <a:gd name="T16" fmla="*/ 2147483647 w 104"/>
              <a:gd name="T17" fmla="*/ 2147483647 h 104"/>
              <a:gd name="T18" fmla="*/ 2147483647 w 104"/>
              <a:gd name="T19" fmla="*/ 2147483647 h 104"/>
              <a:gd name="T20" fmla="*/ 2147483647 w 104"/>
              <a:gd name="T21" fmla="*/ 2147483647 h 104"/>
              <a:gd name="T22" fmla="*/ 2147483647 w 104"/>
              <a:gd name="T23" fmla="*/ 2147483647 h 104"/>
              <a:gd name="T24" fmla="*/ 2147483647 w 104"/>
              <a:gd name="T25" fmla="*/ 2147483647 h 104"/>
              <a:gd name="T26" fmla="*/ 2147483647 w 104"/>
              <a:gd name="T27" fmla="*/ 2147483647 h 104"/>
              <a:gd name="T28" fmla="*/ 2147483647 w 104"/>
              <a:gd name="T29" fmla="*/ 2147483647 h 104"/>
              <a:gd name="T30" fmla="*/ 2147483647 w 104"/>
              <a:gd name="T31" fmla="*/ 2147483647 h 104"/>
              <a:gd name="T32" fmla="*/ 2147483647 w 104"/>
              <a:gd name="T33" fmla="*/ 2147483647 h 104"/>
              <a:gd name="T34" fmla="*/ 2147483647 w 104"/>
              <a:gd name="T35" fmla="*/ 2147483647 h 104"/>
              <a:gd name="T36" fmla="*/ 2147483647 w 104"/>
              <a:gd name="T37" fmla="*/ 2147483647 h 104"/>
              <a:gd name="T38" fmla="*/ 2147483647 w 104"/>
              <a:gd name="T39" fmla="*/ 2147483647 h 104"/>
              <a:gd name="T40" fmla="*/ 2147483647 w 104"/>
              <a:gd name="T41" fmla="*/ 2147483647 h 104"/>
              <a:gd name="T42" fmla="*/ 2147483647 w 104"/>
              <a:gd name="T43" fmla="*/ 2147483647 h 104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04" h="104">
                <a:moveTo>
                  <a:pt x="52" y="104"/>
                </a:moveTo>
                <a:cubicBezTo>
                  <a:pt x="23" y="104"/>
                  <a:pt x="0" y="81"/>
                  <a:pt x="0" y="52"/>
                </a:cubicBezTo>
                <a:cubicBezTo>
                  <a:pt x="0" y="23"/>
                  <a:pt x="23" y="0"/>
                  <a:pt x="52" y="0"/>
                </a:cubicBezTo>
                <a:cubicBezTo>
                  <a:pt x="81" y="0"/>
                  <a:pt x="104" y="23"/>
                  <a:pt x="104" y="52"/>
                </a:cubicBezTo>
                <a:cubicBezTo>
                  <a:pt x="104" y="81"/>
                  <a:pt x="81" y="104"/>
                  <a:pt x="52" y="104"/>
                </a:cubicBezTo>
                <a:close/>
                <a:moveTo>
                  <a:pt x="81" y="34"/>
                </a:moveTo>
                <a:cubicBezTo>
                  <a:pt x="76" y="29"/>
                  <a:pt x="76" y="29"/>
                  <a:pt x="76" y="29"/>
                </a:cubicBezTo>
                <a:cubicBezTo>
                  <a:pt x="75" y="28"/>
                  <a:pt x="73" y="28"/>
                  <a:pt x="72" y="29"/>
                </a:cubicBezTo>
                <a:cubicBezTo>
                  <a:pt x="41" y="60"/>
                  <a:pt x="41" y="60"/>
                  <a:pt x="41" y="60"/>
                </a:cubicBezTo>
                <a:cubicBezTo>
                  <a:pt x="27" y="45"/>
                  <a:pt x="27" y="45"/>
                  <a:pt x="27" y="45"/>
                </a:cubicBezTo>
                <a:cubicBezTo>
                  <a:pt x="26" y="44"/>
                  <a:pt x="24" y="44"/>
                  <a:pt x="23" y="45"/>
                </a:cubicBezTo>
                <a:cubicBezTo>
                  <a:pt x="18" y="50"/>
                  <a:pt x="18" y="50"/>
                  <a:pt x="18" y="50"/>
                </a:cubicBezTo>
                <a:cubicBezTo>
                  <a:pt x="17" y="51"/>
                  <a:pt x="17" y="52"/>
                  <a:pt x="18" y="53"/>
                </a:cubicBezTo>
                <a:cubicBezTo>
                  <a:pt x="34" y="70"/>
                  <a:pt x="34" y="70"/>
                  <a:pt x="34" y="70"/>
                </a:cubicBezTo>
                <a:cubicBezTo>
                  <a:pt x="34" y="70"/>
                  <a:pt x="34" y="70"/>
                  <a:pt x="35" y="70"/>
                </a:cubicBezTo>
                <a:cubicBezTo>
                  <a:pt x="38" y="74"/>
                  <a:pt x="38" y="74"/>
                  <a:pt x="38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40" y="75"/>
                  <a:pt x="40" y="75"/>
                  <a:pt x="40" y="75"/>
                </a:cubicBezTo>
                <a:cubicBezTo>
                  <a:pt x="41" y="76"/>
                  <a:pt x="42" y="76"/>
                  <a:pt x="43" y="75"/>
                </a:cubicBezTo>
                <a:cubicBezTo>
                  <a:pt x="81" y="37"/>
                  <a:pt x="81" y="37"/>
                  <a:pt x="81" y="37"/>
                </a:cubicBezTo>
                <a:cubicBezTo>
                  <a:pt x="82" y="36"/>
                  <a:pt x="82" y="35"/>
                  <a:pt x="81" y="34"/>
                </a:cubicBezTo>
                <a:close/>
              </a:path>
            </a:pathLst>
          </a:cu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 5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7606029" y="3857728"/>
            <a:ext cx="299810" cy="308255"/>
          </a:xfrm>
          <a:custGeom>
            <a:avLst/>
            <a:gdLst>
              <a:gd name="T0" fmla="*/ 2147483647 w 104"/>
              <a:gd name="T1" fmla="*/ 2147483647 h 104"/>
              <a:gd name="T2" fmla="*/ 0 w 104"/>
              <a:gd name="T3" fmla="*/ 2147483647 h 104"/>
              <a:gd name="T4" fmla="*/ 2147483647 w 104"/>
              <a:gd name="T5" fmla="*/ 0 h 104"/>
              <a:gd name="T6" fmla="*/ 2147483647 w 104"/>
              <a:gd name="T7" fmla="*/ 2147483647 h 104"/>
              <a:gd name="T8" fmla="*/ 2147483647 w 104"/>
              <a:gd name="T9" fmla="*/ 2147483647 h 104"/>
              <a:gd name="T10" fmla="*/ 2147483647 w 104"/>
              <a:gd name="T11" fmla="*/ 2147483647 h 104"/>
              <a:gd name="T12" fmla="*/ 2147483647 w 104"/>
              <a:gd name="T13" fmla="*/ 2147483647 h 104"/>
              <a:gd name="T14" fmla="*/ 2147483647 w 104"/>
              <a:gd name="T15" fmla="*/ 2147483647 h 104"/>
              <a:gd name="T16" fmla="*/ 2147483647 w 104"/>
              <a:gd name="T17" fmla="*/ 2147483647 h 104"/>
              <a:gd name="T18" fmla="*/ 2147483647 w 104"/>
              <a:gd name="T19" fmla="*/ 2147483647 h 104"/>
              <a:gd name="T20" fmla="*/ 2147483647 w 104"/>
              <a:gd name="T21" fmla="*/ 2147483647 h 104"/>
              <a:gd name="T22" fmla="*/ 2147483647 w 104"/>
              <a:gd name="T23" fmla="*/ 2147483647 h 104"/>
              <a:gd name="T24" fmla="*/ 2147483647 w 104"/>
              <a:gd name="T25" fmla="*/ 2147483647 h 104"/>
              <a:gd name="T26" fmla="*/ 2147483647 w 104"/>
              <a:gd name="T27" fmla="*/ 2147483647 h 104"/>
              <a:gd name="T28" fmla="*/ 2147483647 w 104"/>
              <a:gd name="T29" fmla="*/ 2147483647 h 104"/>
              <a:gd name="T30" fmla="*/ 2147483647 w 104"/>
              <a:gd name="T31" fmla="*/ 2147483647 h 104"/>
              <a:gd name="T32" fmla="*/ 2147483647 w 104"/>
              <a:gd name="T33" fmla="*/ 2147483647 h 104"/>
              <a:gd name="T34" fmla="*/ 2147483647 w 104"/>
              <a:gd name="T35" fmla="*/ 2147483647 h 104"/>
              <a:gd name="T36" fmla="*/ 2147483647 w 104"/>
              <a:gd name="T37" fmla="*/ 2147483647 h 104"/>
              <a:gd name="T38" fmla="*/ 2147483647 w 104"/>
              <a:gd name="T39" fmla="*/ 2147483647 h 104"/>
              <a:gd name="T40" fmla="*/ 2147483647 w 104"/>
              <a:gd name="T41" fmla="*/ 2147483647 h 104"/>
              <a:gd name="T42" fmla="*/ 2147483647 w 104"/>
              <a:gd name="T43" fmla="*/ 2147483647 h 104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04" h="104">
                <a:moveTo>
                  <a:pt x="52" y="104"/>
                </a:moveTo>
                <a:cubicBezTo>
                  <a:pt x="23" y="104"/>
                  <a:pt x="0" y="81"/>
                  <a:pt x="0" y="52"/>
                </a:cubicBezTo>
                <a:cubicBezTo>
                  <a:pt x="0" y="23"/>
                  <a:pt x="23" y="0"/>
                  <a:pt x="52" y="0"/>
                </a:cubicBezTo>
                <a:cubicBezTo>
                  <a:pt x="81" y="0"/>
                  <a:pt x="104" y="23"/>
                  <a:pt x="104" y="52"/>
                </a:cubicBezTo>
                <a:cubicBezTo>
                  <a:pt x="104" y="81"/>
                  <a:pt x="81" y="104"/>
                  <a:pt x="52" y="104"/>
                </a:cubicBezTo>
                <a:close/>
                <a:moveTo>
                  <a:pt x="81" y="34"/>
                </a:moveTo>
                <a:cubicBezTo>
                  <a:pt x="76" y="29"/>
                  <a:pt x="76" y="29"/>
                  <a:pt x="76" y="29"/>
                </a:cubicBezTo>
                <a:cubicBezTo>
                  <a:pt x="75" y="28"/>
                  <a:pt x="73" y="28"/>
                  <a:pt x="72" y="29"/>
                </a:cubicBezTo>
                <a:cubicBezTo>
                  <a:pt x="41" y="60"/>
                  <a:pt x="41" y="60"/>
                  <a:pt x="41" y="60"/>
                </a:cubicBezTo>
                <a:cubicBezTo>
                  <a:pt x="27" y="45"/>
                  <a:pt x="27" y="45"/>
                  <a:pt x="27" y="45"/>
                </a:cubicBezTo>
                <a:cubicBezTo>
                  <a:pt x="26" y="44"/>
                  <a:pt x="24" y="44"/>
                  <a:pt x="23" y="45"/>
                </a:cubicBezTo>
                <a:cubicBezTo>
                  <a:pt x="18" y="50"/>
                  <a:pt x="18" y="50"/>
                  <a:pt x="18" y="50"/>
                </a:cubicBezTo>
                <a:cubicBezTo>
                  <a:pt x="17" y="51"/>
                  <a:pt x="17" y="52"/>
                  <a:pt x="18" y="53"/>
                </a:cubicBezTo>
                <a:cubicBezTo>
                  <a:pt x="34" y="70"/>
                  <a:pt x="34" y="70"/>
                  <a:pt x="34" y="70"/>
                </a:cubicBezTo>
                <a:cubicBezTo>
                  <a:pt x="34" y="70"/>
                  <a:pt x="34" y="70"/>
                  <a:pt x="35" y="70"/>
                </a:cubicBezTo>
                <a:cubicBezTo>
                  <a:pt x="38" y="74"/>
                  <a:pt x="38" y="74"/>
                  <a:pt x="38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40" y="75"/>
                  <a:pt x="40" y="75"/>
                  <a:pt x="40" y="75"/>
                </a:cubicBezTo>
                <a:cubicBezTo>
                  <a:pt x="41" y="76"/>
                  <a:pt x="42" y="76"/>
                  <a:pt x="43" y="75"/>
                </a:cubicBezTo>
                <a:cubicBezTo>
                  <a:pt x="81" y="37"/>
                  <a:pt x="81" y="37"/>
                  <a:pt x="81" y="37"/>
                </a:cubicBezTo>
                <a:cubicBezTo>
                  <a:pt x="82" y="36"/>
                  <a:pt x="82" y="35"/>
                  <a:pt x="81" y="34"/>
                </a:cubicBezTo>
                <a:close/>
              </a:path>
            </a:pathLst>
          </a:cu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 5"/>
          <p:cNvSpPr>
            <a:spLocks noEditPoints="1"/>
          </p:cNvSpPr>
          <p:nvPr>
            <p:custDataLst>
              <p:tags r:id="rId11"/>
            </p:custDataLst>
          </p:nvPr>
        </p:nvSpPr>
        <p:spPr bwMode="auto">
          <a:xfrm>
            <a:off x="3942857" y="2343898"/>
            <a:ext cx="299810" cy="310367"/>
          </a:xfrm>
          <a:custGeom>
            <a:avLst/>
            <a:gdLst>
              <a:gd name="T0" fmla="*/ 2147483647 w 104"/>
              <a:gd name="T1" fmla="*/ 2147483647 h 104"/>
              <a:gd name="T2" fmla="*/ 0 w 104"/>
              <a:gd name="T3" fmla="*/ 2147483647 h 104"/>
              <a:gd name="T4" fmla="*/ 2147483647 w 104"/>
              <a:gd name="T5" fmla="*/ 0 h 104"/>
              <a:gd name="T6" fmla="*/ 2147483647 w 104"/>
              <a:gd name="T7" fmla="*/ 2147483647 h 104"/>
              <a:gd name="T8" fmla="*/ 2147483647 w 104"/>
              <a:gd name="T9" fmla="*/ 2147483647 h 104"/>
              <a:gd name="T10" fmla="*/ 2147483647 w 104"/>
              <a:gd name="T11" fmla="*/ 2147483647 h 104"/>
              <a:gd name="T12" fmla="*/ 2147483647 w 104"/>
              <a:gd name="T13" fmla="*/ 2147483647 h 104"/>
              <a:gd name="T14" fmla="*/ 2147483647 w 104"/>
              <a:gd name="T15" fmla="*/ 2147483647 h 104"/>
              <a:gd name="T16" fmla="*/ 2147483647 w 104"/>
              <a:gd name="T17" fmla="*/ 2147483647 h 104"/>
              <a:gd name="T18" fmla="*/ 2147483647 w 104"/>
              <a:gd name="T19" fmla="*/ 2147483647 h 104"/>
              <a:gd name="T20" fmla="*/ 2147483647 w 104"/>
              <a:gd name="T21" fmla="*/ 2147483647 h 104"/>
              <a:gd name="T22" fmla="*/ 2147483647 w 104"/>
              <a:gd name="T23" fmla="*/ 2147483647 h 104"/>
              <a:gd name="T24" fmla="*/ 2147483647 w 104"/>
              <a:gd name="T25" fmla="*/ 2147483647 h 104"/>
              <a:gd name="T26" fmla="*/ 2147483647 w 104"/>
              <a:gd name="T27" fmla="*/ 2147483647 h 104"/>
              <a:gd name="T28" fmla="*/ 2147483647 w 104"/>
              <a:gd name="T29" fmla="*/ 2147483647 h 104"/>
              <a:gd name="T30" fmla="*/ 2147483647 w 104"/>
              <a:gd name="T31" fmla="*/ 2147483647 h 104"/>
              <a:gd name="T32" fmla="*/ 2147483647 w 104"/>
              <a:gd name="T33" fmla="*/ 2147483647 h 104"/>
              <a:gd name="T34" fmla="*/ 2147483647 w 104"/>
              <a:gd name="T35" fmla="*/ 2147483647 h 104"/>
              <a:gd name="T36" fmla="*/ 2147483647 w 104"/>
              <a:gd name="T37" fmla="*/ 2147483647 h 104"/>
              <a:gd name="T38" fmla="*/ 2147483647 w 104"/>
              <a:gd name="T39" fmla="*/ 2147483647 h 104"/>
              <a:gd name="T40" fmla="*/ 2147483647 w 104"/>
              <a:gd name="T41" fmla="*/ 2147483647 h 104"/>
              <a:gd name="T42" fmla="*/ 2147483647 w 104"/>
              <a:gd name="T43" fmla="*/ 2147483647 h 104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04" h="104">
                <a:moveTo>
                  <a:pt x="52" y="104"/>
                </a:moveTo>
                <a:cubicBezTo>
                  <a:pt x="23" y="104"/>
                  <a:pt x="0" y="81"/>
                  <a:pt x="0" y="52"/>
                </a:cubicBezTo>
                <a:cubicBezTo>
                  <a:pt x="0" y="23"/>
                  <a:pt x="23" y="0"/>
                  <a:pt x="52" y="0"/>
                </a:cubicBezTo>
                <a:cubicBezTo>
                  <a:pt x="81" y="0"/>
                  <a:pt x="104" y="23"/>
                  <a:pt x="104" y="52"/>
                </a:cubicBezTo>
                <a:cubicBezTo>
                  <a:pt x="104" y="81"/>
                  <a:pt x="81" y="104"/>
                  <a:pt x="52" y="104"/>
                </a:cubicBezTo>
                <a:close/>
                <a:moveTo>
                  <a:pt x="81" y="34"/>
                </a:moveTo>
                <a:cubicBezTo>
                  <a:pt x="76" y="29"/>
                  <a:pt x="76" y="29"/>
                  <a:pt x="76" y="29"/>
                </a:cubicBezTo>
                <a:cubicBezTo>
                  <a:pt x="75" y="28"/>
                  <a:pt x="73" y="28"/>
                  <a:pt x="72" y="29"/>
                </a:cubicBezTo>
                <a:cubicBezTo>
                  <a:pt x="41" y="60"/>
                  <a:pt x="41" y="60"/>
                  <a:pt x="41" y="60"/>
                </a:cubicBezTo>
                <a:cubicBezTo>
                  <a:pt x="27" y="45"/>
                  <a:pt x="27" y="45"/>
                  <a:pt x="27" y="45"/>
                </a:cubicBezTo>
                <a:cubicBezTo>
                  <a:pt x="26" y="44"/>
                  <a:pt x="24" y="44"/>
                  <a:pt x="23" y="45"/>
                </a:cubicBezTo>
                <a:cubicBezTo>
                  <a:pt x="18" y="50"/>
                  <a:pt x="18" y="50"/>
                  <a:pt x="18" y="50"/>
                </a:cubicBezTo>
                <a:cubicBezTo>
                  <a:pt x="17" y="51"/>
                  <a:pt x="17" y="52"/>
                  <a:pt x="18" y="53"/>
                </a:cubicBezTo>
                <a:cubicBezTo>
                  <a:pt x="34" y="70"/>
                  <a:pt x="34" y="70"/>
                  <a:pt x="34" y="70"/>
                </a:cubicBezTo>
                <a:cubicBezTo>
                  <a:pt x="34" y="70"/>
                  <a:pt x="34" y="70"/>
                  <a:pt x="35" y="70"/>
                </a:cubicBezTo>
                <a:cubicBezTo>
                  <a:pt x="38" y="74"/>
                  <a:pt x="38" y="74"/>
                  <a:pt x="38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40" y="75"/>
                  <a:pt x="40" y="75"/>
                  <a:pt x="40" y="75"/>
                </a:cubicBezTo>
                <a:cubicBezTo>
                  <a:pt x="41" y="76"/>
                  <a:pt x="42" y="76"/>
                  <a:pt x="43" y="75"/>
                </a:cubicBezTo>
                <a:cubicBezTo>
                  <a:pt x="81" y="37"/>
                  <a:pt x="81" y="37"/>
                  <a:pt x="81" y="37"/>
                </a:cubicBezTo>
                <a:cubicBezTo>
                  <a:pt x="82" y="36"/>
                  <a:pt x="82" y="35"/>
                  <a:pt x="81" y="34"/>
                </a:cubicBezTo>
                <a:close/>
              </a:path>
            </a:pathLst>
          </a:cu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 5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>
            <a:off x="3940746" y="3929513"/>
            <a:ext cx="297698" cy="310366"/>
          </a:xfrm>
          <a:custGeom>
            <a:avLst/>
            <a:gdLst>
              <a:gd name="T0" fmla="*/ 2147483647 w 104"/>
              <a:gd name="T1" fmla="*/ 2147483647 h 104"/>
              <a:gd name="T2" fmla="*/ 0 w 104"/>
              <a:gd name="T3" fmla="*/ 2147483647 h 104"/>
              <a:gd name="T4" fmla="*/ 2147483647 w 104"/>
              <a:gd name="T5" fmla="*/ 0 h 104"/>
              <a:gd name="T6" fmla="*/ 2147483647 w 104"/>
              <a:gd name="T7" fmla="*/ 2147483647 h 104"/>
              <a:gd name="T8" fmla="*/ 2147483647 w 104"/>
              <a:gd name="T9" fmla="*/ 2147483647 h 104"/>
              <a:gd name="T10" fmla="*/ 2147483647 w 104"/>
              <a:gd name="T11" fmla="*/ 2147483647 h 104"/>
              <a:gd name="T12" fmla="*/ 2147483647 w 104"/>
              <a:gd name="T13" fmla="*/ 2147483647 h 104"/>
              <a:gd name="T14" fmla="*/ 2147483647 w 104"/>
              <a:gd name="T15" fmla="*/ 2147483647 h 104"/>
              <a:gd name="T16" fmla="*/ 2147483647 w 104"/>
              <a:gd name="T17" fmla="*/ 2147483647 h 104"/>
              <a:gd name="T18" fmla="*/ 2147483647 w 104"/>
              <a:gd name="T19" fmla="*/ 2147483647 h 104"/>
              <a:gd name="T20" fmla="*/ 2147483647 w 104"/>
              <a:gd name="T21" fmla="*/ 2147483647 h 104"/>
              <a:gd name="T22" fmla="*/ 2147483647 w 104"/>
              <a:gd name="T23" fmla="*/ 2147483647 h 104"/>
              <a:gd name="T24" fmla="*/ 2147483647 w 104"/>
              <a:gd name="T25" fmla="*/ 2147483647 h 104"/>
              <a:gd name="T26" fmla="*/ 2147483647 w 104"/>
              <a:gd name="T27" fmla="*/ 2147483647 h 104"/>
              <a:gd name="T28" fmla="*/ 2147483647 w 104"/>
              <a:gd name="T29" fmla="*/ 2147483647 h 104"/>
              <a:gd name="T30" fmla="*/ 2147483647 w 104"/>
              <a:gd name="T31" fmla="*/ 2147483647 h 104"/>
              <a:gd name="T32" fmla="*/ 2147483647 w 104"/>
              <a:gd name="T33" fmla="*/ 2147483647 h 104"/>
              <a:gd name="T34" fmla="*/ 2147483647 w 104"/>
              <a:gd name="T35" fmla="*/ 2147483647 h 104"/>
              <a:gd name="T36" fmla="*/ 2147483647 w 104"/>
              <a:gd name="T37" fmla="*/ 2147483647 h 104"/>
              <a:gd name="T38" fmla="*/ 2147483647 w 104"/>
              <a:gd name="T39" fmla="*/ 2147483647 h 104"/>
              <a:gd name="T40" fmla="*/ 2147483647 w 104"/>
              <a:gd name="T41" fmla="*/ 2147483647 h 104"/>
              <a:gd name="T42" fmla="*/ 2147483647 w 104"/>
              <a:gd name="T43" fmla="*/ 2147483647 h 104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04" h="104">
                <a:moveTo>
                  <a:pt x="52" y="104"/>
                </a:moveTo>
                <a:cubicBezTo>
                  <a:pt x="23" y="104"/>
                  <a:pt x="0" y="81"/>
                  <a:pt x="0" y="52"/>
                </a:cubicBezTo>
                <a:cubicBezTo>
                  <a:pt x="0" y="23"/>
                  <a:pt x="23" y="0"/>
                  <a:pt x="52" y="0"/>
                </a:cubicBezTo>
                <a:cubicBezTo>
                  <a:pt x="81" y="0"/>
                  <a:pt x="104" y="23"/>
                  <a:pt x="104" y="52"/>
                </a:cubicBezTo>
                <a:cubicBezTo>
                  <a:pt x="104" y="81"/>
                  <a:pt x="81" y="104"/>
                  <a:pt x="52" y="104"/>
                </a:cubicBezTo>
                <a:close/>
                <a:moveTo>
                  <a:pt x="81" y="34"/>
                </a:moveTo>
                <a:cubicBezTo>
                  <a:pt x="76" y="29"/>
                  <a:pt x="76" y="29"/>
                  <a:pt x="76" y="29"/>
                </a:cubicBezTo>
                <a:cubicBezTo>
                  <a:pt x="75" y="28"/>
                  <a:pt x="73" y="28"/>
                  <a:pt x="72" y="29"/>
                </a:cubicBezTo>
                <a:cubicBezTo>
                  <a:pt x="41" y="60"/>
                  <a:pt x="41" y="60"/>
                  <a:pt x="41" y="60"/>
                </a:cubicBezTo>
                <a:cubicBezTo>
                  <a:pt x="27" y="45"/>
                  <a:pt x="27" y="45"/>
                  <a:pt x="27" y="45"/>
                </a:cubicBezTo>
                <a:cubicBezTo>
                  <a:pt x="26" y="44"/>
                  <a:pt x="24" y="44"/>
                  <a:pt x="23" y="45"/>
                </a:cubicBezTo>
                <a:cubicBezTo>
                  <a:pt x="18" y="50"/>
                  <a:pt x="18" y="50"/>
                  <a:pt x="18" y="50"/>
                </a:cubicBezTo>
                <a:cubicBezTo>
                  <a:pt x="17" y="51"/>
                  <a:pt x="17" y="52"/>
                  <a:pt x="18" y="53"/>
                </a:cubicBezTo>
                <a:cubicBezTo>
                  <a:pt x="34" y="70"/>
                  <a:pt x="34" y="70"/>
                  <a:pt x="34" y="70"/>
                </a:cubicBezTo>
                <a:cubicBezTo>
                  <a:pt x="34" y="70"/>
                  <a:pt x="34" y="70"/>
                  <a:pt x="35" y="70"/>
                </a:cubicBezTo>
                <a:cubicBezTo>
                  <a:pt x="38" y="74"/>
                  <a:pt x="38" y="74"/>
                  <a:pt x="38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40" y="75"/>
                  <a:pt x="40" y="75"/>
                  <a:pt x="40" y="75"/>
                </a:cubicBezTo>
                <a:cubicBezTo>
                  <a:pt x="41" y="76"/>
                  <a:pt x="42" y="76"/>
                  <a:pt x="43" y="75"/>
                </a:cubicBezTo>
                <a:cubicBezTo>
                  <a:pt x="81" y="37"/>
                  <a:pt x="81" y="37"/>
                  <a:pt x="81" y="37"/>
                </a:cubicBezTo>
                <a:cubicBezTo>
                  <a:pt x="82" y="36"/>
                  <a:pt x="82" y="35"/>
                  <a:pt x="81" y="34"/>
                </a:cubicBezTo>
                <a:close/>
              </a:path>
            </a:pathLst>
          </a:cu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1359304" y="1942858"/>
            <a:ext cx="2424416" cy="1183876"/>
            <a:chOff x="5380734" y="2028457"/>
            <a:chExt cx="2424416" cy="1183876"/>
          </a:xfrm>
        </p:grpSpPr>
        <p:sp>
          <p:nvSpPr>
            <p:cNvPr id="23" name="TextBox 23"/>
            <p:cNvSpPr txBox="1"/>
            <p:nvPr>
              <p:custDataLst>
                <p:tags r:id="rId13"/>
              </p:custDataLst>
            </p:nvPr>
          </p:nvSpPr>
          <p:spPr>
            <a:xfrm>
              <a:off x="5380734" y="2087748"/>
              <a:ext cx="2424416" cy="1124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在项目中，能够积攒到一些工作经验，这些经验通过反复打磨，最终内化为软件工程师的</a:t>
              </a:r>
              <a:r>
                <a:rPr lang="zh-CN" altLang="en-US" sz="14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专业素养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。</a:t>
              </a:r>
              <a:endParaRPr lang="en-GB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4" name="TextBox 24"/>
            <p:cNvSpPr txBox="1"/>
            <p:nvPr>
              <p:custDataLst>
                <p:tags r:id="rId14"/>
              </p:custDataLst>
            </p:nvPr>
          </p:nvSpPr>
          <p:spPr>
            <a:xfrm>
              <a:off x="7613817" y="2028457"/>
              <a:ext cx="1847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zh-CN" altLang="en-US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044130" y="1691142"/>
            <a:ext cx="2428235" cy="1694037"/>
            <a:chOff x="5560635" y="2028457"/>
            <a:chExt cx="2428235" cy="1694037"/>
          </a:xfrm>
        </p:grpSpPr>
        <p:sp>
          <p:nvSpPr>
            <p:cNvPr id="26" name="TextBox 23"/>
            <p:cNvSpPr txBox="1"/>
            <p:nvPr>
              <p:custDataLst>
                <p:tags r:id="rId15"/>
              </p:custDataLst>
            </p:nvPr>
          </p:nvSpPr>
          <p:spPr>
            <a:xfrm>
              <a:off x="5560636" y="2339464"/>
              <a:ext cx="2428234" cy="13830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从不同的项目中，可能会用到一些平时未接触到的新知识，这就需要有一定的学习能力，这样才能</a:t>
              </a:r>
              <a:r>
                <a:rPr lang="zh-CN" altLang="en-US" sz="14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快速</a:t>
              </a:r>
              <a:r>
                <a:rPr lang="zh-CN" altLang="en-US" sz="14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上手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新的项目。</a:t>
              </a:r>
              <a:endParaRPr lang="en-GB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7" name="TextBox 24"/>
            <p:cNvSpPr txBox="1"/>
            <p:nvPr>
              <p:custDataLst>
                <p:tags r:id="rId16"/>
              </p:custDataLst>
            </p:nvPr>
          </p:nvSpPr>
          <p:spPr>
            <a:xfrm>
              <a:off x="5560635" y="2028457"/>
              <a:ext cx="1107996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rgbClr val="2E75B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学习能力</a:t>
              </a:r>
              <a:endParaRPr lang="zh-CN" altLang="en-US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364126" y="3650389"/>
            <a:ext cx="2470109" cy="1235472"/>
            <a:chOff x="5261425" y="1845185"/>
            <a:chExt cx="2470109" cy="1235472"/>
          </a:xfrm>
        </p:grpSpPr>
        <p:sp>
          <p:nvSpPr>
            <p:cNvPr id="29" name="TextBox 23"/>
            <p:cNvSpPr txBox="1"/>
            <p:nvPr>
              <p:custDataLst>
                <p:tags r:id="rId17"/>
              </p:custDataLst>
            </p:nvPr>
          </p:nvSpPr>
          <p:spPr>
            <a:xfrm>
              <a:off x="5307118" y="2214517"/>
              <a:ext cx="2424416" cy="866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软件工程师在编写程序时，需要理清程序运行的</a:t>
              </a:r>
              <a:r>
                <a:rPr lang="zh-CN" altLang="en-US" sz="14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逻辑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，才能让程序顺畅运行。</a:t>
              </a:r>
              <a:endParaRPr lang="en-GB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0" name="TextBox 24"/>
            <p:cNvSpPr txBox="1"/>
            <p:nvPr>
              <p:custDataLst>
                <p:tags r:id="rId18"/>
              </p:custDataLst>
            </p:nvPr>
          </p:nvSpPr>
          <p:spPr>
            <a:xfrm>
              <a:off x="5261425" y="1845185"/>
              <a:ext cx="162249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rgbClr val="2E75B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逻辑思维能力</a:t>
              </a:r>
              <a:endParaRPr lang="zh-CN" altLang="en-US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044130" y="3678309"/>
            <a:ext cx="2428235" cy="1435592"/>
            <a:chOff x="5560635" y="2028457"/>
            <a:chExt cx="2428235" cy="1435592"/>
          </a:xfrm>
        </p:grpSpPr>
        <p:sp>
          <p:nvSpPr>
            <p:cNvPr id="32" name="TextBox 23"/>
            <p:cNvSpPr txBox="1"/>
            <p:nvPr>
              <p:custDataLst>
                <p:tags r:id="rId19"/>
              </p:custDataLst>
            </p:nvPr>
          </p:nvSpPr>
          <p:spPr>
            <a:xfrm>
              <a:off x="5560636" y="2339464"/>
              <a:ext cx="2428234" cy="1124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与客户的沟通能力很重要，能够迅速了解客户的需求，并跟进，使公司与客户之间实现“</a:t>
              </a:r>
              <a:r>
                <a:rPr lang="zh-CN" altLang="en-US" sz="1400" dirty="0">
                  <a:solidFill>
                    <a:srgbClr val="FF0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双赢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”。</a:t>
              </a:r>
              <a:endParaRPr lang="en-GB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3" name="TextBox 24"/>
            <p:cNvSpPr txBox="1"/>
            <p:nvPr>
              <p:custDataLst>
                <p:tags r:id="rId20"/>
              </p:custDataLst>
            </p:nvPr>
          </p:nvSpPr>
          <p:spPr>
            <a:xfrm>
              <a:off x="5560635" y="2028457"/>
              <a:ext cx="1107996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rgbClr val="2E75B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沟通能力</a:t>
              </a:r>
              <a:endParaRPr lang="zh-CN" altLang="en-US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4" name="TextBox 24"/>
          <p:cNvSpPr txBox="1"/>
          <p:nvPr>
            <p:custDataLst>
              <p:tags r:id="rId21"/>
            </p:custDataLst>
          </p:nvPr>
        </p:nvSpPr>
        <p:spPr>
          <a:xfrm>
            <a:off x="1359303" y="1691142"/>
            <a:ext cx="110799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2E75B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专业能力</a:t>
            </a:r>
            <a:endParaRPr lang="zh-CN" altLang="en-US" dirty="0">
              <a:solidFill>
                <a:srgbClr val="2E75B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5" name="图形 34" descr="处理器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4834829" y="2333534"/>
            <a:ext cx="699909" cy="699909"/>
          </a:xfrm>
          <a:prstGeom prst="rect">
            <a:avLst/>
          </a:prstGeom>
        </p:spPr>
      </p:pic>
      <p:pic>
        <p:nvPicPr>
          <p:cNvPr id="36" name="图形 35" descr="会议室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6225169" y="3661184"/>
            <a:ext cx="811212" cy="811212"/>
          </a:xfrm>
          <a:prstGeom prst="rect">
            <a:avLst/>
          </a:prstGeom>
        </p:spPr>
      </p:pic>
      <p:pic>
        <p:nvPicPr>
          <p:cNvPr id="37" name="图形 36" descr="教室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6334164" y="2333335"/>
            <a:ext cx="661068" cy="661068"/>
          </a:xfrm>
          <a:prstGeom prst="rect">
            <a:avLst/>
          </a:prstGeom>
        </p:spPr>
      </p:pic>
      <p:pic>
        <p:nvPicPr>
          <p:cNvPr id="38" name="图形 37" descr="数学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9"/>
              </a:ext>
            </a:extLst>
          </a:blip>
          <a:stretch>
            <a:fillRect/>
          </a:stretch>
        </p:blipFill>
        <p:spPr>
          <a:xfrm>
            <a:off x="4894271" y="3767958"/>
            <a:ext cx="685866" cy="6858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ldLvl="0" animBg="1"/>
      <p:bldP spid="14" grpId="0"/>
      <p:bldP spid="15" grpId="0" bldLvl="0" animBg="1"/>
      <p:bldP spid="16" grpId="0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34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19580" y="1209838"/>
            <a:ext cx="1752840" cy="1753274"/>
            <a:chOff x="1041891" y="2887277"/>
            <a:chExt cx="1036261" cy="1036518"/>
          </a:xfrm>
        </p:grpSpPr>
        <p:sp>
          <p:nvSpPr>
            <p:cNvPr id="3" name="Oval 53"/>
            <p:cNvSpPr>
              <a:spLocks noChangeArrowheads="1"/>
            </p:cNvSpPr>
            <p:nvPr/>
          </p:nvSpPr>
          <p:spPr bwMode="auto">
            <a:xfrm>
              <a:off x="1041891" y="2887277"/>
              <a:ext cx="1036261" cy="103651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88900">
              <a:gradFill flip="none" rotWithShape="1">
                <a:gsLst>
                  <a:gs pos="0">
                    <a:srgbClr val="FFFFFF"/>
                  </a:gs>
                  <a:gs pos="100000">
                    <a:srgbClr val="D9D9DA"/>
                  </a:gs>
                </a:gsLst>
                <a:lin ang="2700000" scaled="0"/>
                <a:tileRect/>
              </a:gradFill>
            </a:ln>
            <a:effectLst>
              <a:outerShdw blurRad="279400" dist="76200" dir="2700000" sx="101000" sy="101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anchor="ctr"/>
            <a:lstStyle/>
            <a:p>
              <a:pPr algn="ctr">
                <a:defRPr/>
              </a:pPr>
              <a:endParaRPr lang="zh-CN" altLang="en-US" sz="5865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Text Box 58"/>
            <p:cNvSpPr txBox="1">
              <a:spLocks noChangeArrowheads="1"/>
            </p:cNvSpPr>
            <p:nvPr/>
          </p:nvSpPr>
          <p:spPr bwMode="auto">
            <a:xfrm>
              <a:off x="1177282" y="3069495"/>
              <a:ext cx="782803" cy="6368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6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en-US" altLang="zh-CN" sz="6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17"/>
          <p:cNvSpPr txBox="1"/>
          <p:nvPr/>
        </p:nvSpPr>
        <p:spPr>
          <a:xfrm>
            <a:off x="4383009" y="3429000"/>
            <a:ext cx="3425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a typeface="+mn-lt"/>
                <a:sym typeface="+mn-ea"/>
              </a:rPr>
              <a:t>工作规划和展望</a:t>
            </a:r>
            <a:endParaRPr lang="zh-CN" altLang="en-US" sz="3600" dirty="0">
              <a:solidFill>
                <a:schemeClr val="bg1"/>
              </a:solidFill>
              <a:ea typeface="+mn-lt"/>
              <a:sym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447595" y="4197085"/>
            <a:ext cx="729681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1"/>
            </p:custDataLst>
          </p:nvPr>
        </p:nvSpPr>
        <p:spPr>
          <a:xfrm>
            <a:off x="1735092" y="1541931"/>
            <a:ext cx="4407012" cy="1594866"/>
          </a:xfrm>
          <a:prstGeom prst="rect">
            <a:avLst/>
          </a:pr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31" name="矩形 30"/>
          <p:cNvSpPr/>
          <p:nvPr>
            <p:custDataLst>
              <p:tags r:id="rId2"/>
            </p:custDataLst>
          </p:nvPr>
        </p:nvSpPr>
        <p:spPr>
          <a:xfrm>
            <a:off x="2048109" y="1833072"/>
            <a:ext cx="21939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第一阶段目标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3"/>
            </p:custDataLst>
          </p:nvPr>
        </p:nvSpPr>
        <p:spPr>
          <a:xfrm>
            <a:off x="2413730" y="2347489"/>
            <a:ext cx="2809280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做好公司的项目，积累项目经验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>
            <p:custDataLst>
              <p:tags r:id="rId4"/>
            </p:custDataLst>
          </p:nvPr>
        </p:nvSpPr>
        <p:spPr>
          <a:xfrm>
            <a:off x="1735092" y="3341645"/>
            <a:ext cx="4407012" cy="1594866"/>
          </a:xfrm>
          <a:prstGeom prst="rect">
            <a:avLst/>
          </a:pr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>
            <p:custDataLst>
              <p:tags r:id="rId5"/>
            </p:custDataLst>
          </p:nvPr>
        </p:nvSpPr>
        <p:spPr>
          <a:xfrm>
            <a:off x="2048109" y="3632786"/>
            <a:ext cx="21939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第二阶段目标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>
            <p:custDataLst>
              <p:tags r:id="rId6"/>
            </p:custDataLst>
          </p:nvPr>
        </p:nvSpPr>
        <p:spPr>
          <a:xfrm>
            <a:off x="2314237" y="4131200"/>
            <a:ext cx="3565560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通过“嵌入式系统设计师中级资格”考试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>
            <p:custDataLst>
              <p:tags r:id="rId7"/>
            </p:custDataLst>
          </p:nvPr>
        </p:nvSpPr>
        <p:spPr>
          <a:xfrm>
            <a:off x="6350636" y="1541931"/>
            <a:ext cx="4407012" cy="1594866"/>
          </a:xfrm>
          <a:prstGeom prst="rect">
            <a:avLst/>
          </a:pr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>
            <p:custDataLst>
              <p:tags r:id="rId8"/>
            </p:custDataLst>
          </p:nvPr>
        </p:nvSpPr>
        <p:spPr>
          <a:xfrm>
            <a:off x="7355114" y="1833072"/>
            <a:ext cx="21939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第三阶段目标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9"/>
            </p:custDataLst>
          </p:nvPr>
        </p:nvSpPr>
        <p:spPr>
          <a:xfrm>
            <a:off x="7582864" y="2346759"/>
            <a:ext cx="2416282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成家立业，收入增加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>
            <p:custDataLst>
              <p:tags r:id="rId10"/>
            </p:custDataLst>
          </p:nvPr>
        </p:nvSpPr>
        <p:spPr>
          <a:xfrm>
            <a:off x="6350636" y="3341645"/>
            <a:ext cx="4407012" cy="1594866"/>
          </a:xfrm>
          <a:prstGeom prst="rect">
            <a:avLst/>
          </a:prstGeom>
          <a:solidFill>
            <a:srgbClr val="2E75B6"/>
          </a:solidFill>
          <a:ln w="38100"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>
            <p:custDataLst>
              <p:tags r:id="rId11"/>
            </p:custDataLst>
          </p:nvPr>
        </p:nvSpPr>
        <p:spPr>
          <a:xfrm>
            <a:off x="7355114" y="3632786"/>
            <a:ext cx="21939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第四阶段目标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5370389" y="2356258"/>
            <a:ext cx="1651302" cy="1697831"/>
            <a:chOff x="5272262" y="2976084"/>
            <a:chExt cx="1612152" cy="1612152"/>
          </a:xfrm>
        </p:grpSpPr>
        <p:sp>
          <p:nvSpPr>
            <p:cNvPr id="43" name="椭圆 42"/>
            <p:cNvSpPr/>
            <p:nvPr>
              <p:custDataLst>
                <p:tags r:id="rId12"/>
              </p:custDataLst>
            </p:nvPr>
          </p:nvSpPr>
          <p:spPr>
            <a:xfrm>
              <a:off x="5272262" y="2976084"/>
              <a:ext cx="1612152" cy="1612152"/>
            </a:xfrm>
            <a:prstGeom prst="ellipse">
              <a:avLst/>
            </a:prstGeom>
            <a:solidFill>
              <a:srgbClr val="2E75B6"/>
            </a:solidFill>
            <a:ln w="63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15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 flipH="1">
              <a:off x="5641792" y="3340551"/>
              <a:ext cx="887873" cy="883218"/>
            </a:xfrm>
            <a:custGeom>
              <a:avLst/>
              <a:gdLst>
                <a:gd name="T0" fmla="*/ 143 w 320"/>
                <a:gd name="T1" fmla="*/ 135 h 319"/>
                <a:gd name="T2" fmla="*/ 173 w 320"/>
                <a:gd name="T3" fmla="*/ 106 h 319"/>
                <a:gd name="T4" fmla="*/ 159 w 320"/>
                <a:gd name="T5" fmla="*/ 104 h 319"/>
                <a:gd name="T6" fmla="*/ 103 w 320"/>
                <a:gd name="T7" fmla="*/ 160 h 319"/>
                <a:gd name="T8" fmla="*/ 159 w 320"/>
                <a:gd name="T9" fmla="*/ 216 h 319"/>
                <a:gd name="T10" fmla="*/ 214 w 320"/>
                <a:gd name="T11" fmla="*/ 160 h 319"/>
                <a:gd name="T12" fmla="*/ 213 w 320"/>
                <a:gd name="T13" fmla="*/ 146 h 319"/>
                <a:gd name="T14" fmla="*/ 184 w 320"/>
                <a:gd name="T15" fmla="*/ 175 h 319"/>
                <a:gd name="T16" fmla="*/ 159 w 320"/>
                <a:gd name="T17" fmla="*/ 189 h 319"/>
                <a:gd name="T18" fmla="*/ 130 w 320"/>
                <a:gd name="T19" fmla="*/ 160 h 319"/>
                <a:gd name="T20" fmla="*/ 143 w 320"/>
                <a:gd name="T21" fmla="*/ 135 h 319"/>
                <a:gd name="T22" fmla="*/ 149 w 320"/>
                <a:gd name="T23" fmla="*/ 170 h 319"/>
                <a:gd name="T24" fmla="*/ 158 w 320"/>
                <a:gd name="T25" fmla="*/ 174 h 319"/>
                <a:gd name="T26" fmla="*/ 168 w 320"/>
                <a:gd name="T27" fmla="*/ 170 h 319"/>
                <a:gd name="T28" fmla="*/ 247 w 320"/>
                <a:gd name="T29" fmla="*/ 90 h 319"/>
                <a:gd name="T30" fmla="*/ 309 w 320"/>
                <a:gd name="T31" fmla="*/ 64 h 319"/>
                <a:gd name="T32" fmla="*/ 297 w 320"/>
                <a:gd name="T33" fmla="*/ 41 h 319"/>
                <a:gd name="T34" fmla="*/ 314 w 320"/>
                <a:gd name="T35" fmla="*/ 24 h 319"/>
                <a:gd name="T36" fmla="*/ 314 w 320"/>
                <a:gd name="T37" fmla="*/ 5 h 319"/>
                <a:gd name="T38" fmla="*/ 296 w 320"/>
                <a:gd name="T39" fmla="*/ 5 h 319"/>
                <a:gd name="T40" fmla="*/ 278 w 320"/>
                <a:gd name="T41" fmla="*/ 22 h 319"/>
                <a:gd name="T42" fmla="*/ 255 w 320"/>
                <a:gd name="T43" fmla="*/ 10 h 319"/>
                <a:gd name="T44" fmla="*/ 228 w 320"/>
                <a:gd name="T45" fmla="*/ 71 h 319"/>
                <a:gd name="T46" fmla="*/ 149 w 320"/>
                <a:gd name="T47" fmla="*/ 151 h 319"/>
                <a:gd name="T48" fmla="*/ 149 w 320"/>
                <a:gd name="T49" fmla="*/ 170 h 319"/>
                <a:gd name="T50" fmla="*/ 280 w 320"/>
                <a:gd name="T51" fmla="*/ 106 h 319"/>
                <a:gd name="T52" fmla="*/ 291 w 320"/>
                <a:gd name="T53" fmla="*/ 160 h 319"/>
                <a:gd name="T54" fmla="*/ 159 w 320"/>
                <a:gd name="T55" fmla="*/ 293 h 319"/>
                <a:gd name="T56" fmla="*/ 26 w 320"/>
                <a:gd name="T57" fmla="*/ 160 h 319"/>
                <a:gd name="T58" fmla="*/ 159 w 320"/>
                <a:gd name="T59" fmla="*/ 27 h 319"/>
                <a:gd name="T60" fmla="*/ 213 w 320"/>
                <a:gd name="T61" fmla="*/ 39 h 319"/>
                <a:gd name="T62" fmla="*/ 222 w 320"/>
                <a:gd name="T63" fmla="*/ 14 h 319"/>
                <a:gd name="T64" fmla="*/ 159 w 320"/>
                <a:gd name="T65" fmla="*/ 1 h 319"/>
                <a:gd name="T66" fmla="*/ 0 w 320"/>
                <a:gd name="T67" fmla="*/ 160 h 319"/>
                <a:gd name="T68" fmla="*/ 159 w 320"/>
                <a:gd name="T69" fmla="*/ 319 h 319"/>
                <a:gd name="T70" fmla="*/ 318 w 320"/>
                <a:gd name="T71" fmla="*/ 160 h 319"/>
                <a:gd name="T72" fmla="*/ 305 w 320"/>
                <a:gd name="T73" fmla="*/ 97 h 319"/>
                <a:gd name="T74" fmla="*/ 280 w 320"/>
                <a:gd name="T75" fmla="*/ 106 h 319"/>
                <a:gd name="T76" fmla="*/ 208 w 320"/>
                <a:gd name="T77" fmla="*/ 71 h 319"/>
                <a:gd name="T78" fmla="*/ 208 w 320"/>
                <a:gd name="T79" fmla="*/ 65 h 319"/>
                <a:gd name="T80" fmla="*/ 159 w 320"/>
                <a:gd name="T81" fmla="*/ 53 h 319"/>
                <a:gd name="T82" fmla="*/ 52 w 320"/>
                <a:gd name="T83" fmla="*/ 160 h 319"/>
                <a:gd name="T84" fmla="*/ 159 w 320"/>
                <a:gd name="T85" fmla="*/ 267 h 319"/>
                <a:gd name="T86" fmla="*/ 266 w 320"/>
                <a:gd name="T87" fmla="*/ 160 h 319"/>
                <a:gd name="T88" fmla="*/ 253 w 320"/>
                <a:gd name="T89" fmla="*/ 110 h 319"/>
                <a:gd name="T90" fmla="*/ 248 w 320"/>
                <a:gd name="T91" fmla="*/ 111 h 319"/>
                <a:gd name="T92" fmla="*/ 232 w 320"/>
                <a:gd name="T93" fmla="*/ 127 h 319"/>
                <a:gd name="T94" fmla="*/ 239 w 320"/>
                <a:gd name="T95" fmla="*/ 160 h 319"/>
                <a:gd name="T96" fmla="*/ 159 w 320"/>
                <a:gd name="T97" fmla="*/ 240 h 319"/>
                <a:gd name="T98" fmla="*/ 78 w 320"/>
                <a:gd name="T99" fmla="*/ 160 h 319"/>
                <a:gd name="T100" fmla="*/ 159 w 320"/>
                <a:gd name="T101" fmla="*/ 80 h 319"/>
                <a:gd name="T102" fmla="*/ 192 w 320"/>
                <a:gd name="T103" fmla="*/ 87 h 319"/>
                <a:gd name="T104" fmla="*/ 208 w 320"/>
                <a:gd name="T105" fmla="*/ 71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0" h="319">
                  <a:moveTo>
                    <a:pt x="143" y="135"/>
                  </a:moveTo>
                  <a:cubicBezTo>
                    <a:pt x="173" y="106"/>
                    <a:pt x="173" y="106"/>
                    <a:pt x="173" y="106"/>
                  </a:cubicBezTo>
                  <a:cubicBezTo>
                    <a:pt x="168" y="105"/>
                    <a:pt x="164" y="104"/>
                    <a:pt x="159" y="104"/>
                  </a:cubicBezTo>
                  <a:cubicBezTo>
                    <a:pt x="128" y="104"/>
                    <a:pt x="103" y="129"/>
                    <a:pt x="103" y="160"/>
                  </a:cubicBezTo>
                  <a:cubicBezTo>
                    <a:pt x="103" y="191"/>
                    <a:pt x="128" y="216"/>
                    <a:pt x="159" y="216"/>
                  </a:cubicBezTo>
                  <a:cubicBezTo>
                    <a:pt x="189" y="216"/>
                    <a:pt x="214" y="191"/>
                    <a:pt x="214" y="160"/>
                  </a:cubicBezTo>
                  <a:cubicBezTo>
                    <a:pt x="214" y="155"/>
                    <a:pt x="214" y="150"/>
                    <a:pt x="213" y="146"/>
                  </a:cubicBezTo>
                  <a:cubicBezTo>
                    <a:pt x="184" y="175"/>
                    <a:pt x="184" y="175"/>
                    <a:pt x="184" y="175"/>
                  </a:cubicBezTo>
                  <a:cubicBezTo>
                    <a:pt x="179" y="183"/>
                    <a:pt x="169" y="189"/>
                    <a:pt x="159" y="189"/>
                  </a:cubicBezTo>
                  <a:cubicBezTo>
                    <a:pt x="143" y="189"/>
                    <a:pt x="130" y="176"/>
                    <a:pt x="130" y="160"/>
                  </a:cubicBezTo>
                  <a:cubicBezTo>
                    <a:pt x="130" y="150"/>
                    <a:pt x="135" y="141"/>
                    <a:pt x="143" y="135"/>
                  </a:cubicBezTo>
                  <a:close/>
                  <a:moveTo>
                    <a:pt x="149" y="170"/>
                  </a:moveTo>
                  <a:cubicBezTo>
                    <a:pt x="152" y="172"/>
                    <a:pt x="155" y="174"/>
                    <a:pt x="158" y="174"/>
                  </a:cubicBezTo>
                  <a:cubicBezTo>
                    <a:pt x="162" y="174"/>
                    <a:pt x="165" y="172"/>
                    <a:pt x="168" y="170"/>
                  </a:cubicBezTo>
                  <a:cubicBezTo>
                    <a:pt x="247" y="90"/>
                    <a:pt x="247" y="90"/>
                    <a:pt x="247" y="90"/>
                  </a:cubicBezTo>
                  <a:cubicBezTo>
                    <a:pt x="271" y="88"/>
                    <a:pt x="307" y="82"/>
                    <a:pt x="309" y="64"/>
                  </a:cubicBezTo>
                  <a:cubicBezTo>
                    <a:pt x="311" y="50"/>
                    <a:pt x="304" y="44"/>
                    <a:pt x="297" y="41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9" y="19"/>
                    <a:pt x="320" y="10"/>
                    <a:pt x="314" y="5"/>
                  </a:cubicBezTo>
                  <a:cubicBezTo>
                    <a:pt x="309" y="0"/>
                    <a:pt x="301" y="0"/>
                    <a:pt x="296" y="5"/>
                  </a:cubicBezTo>
                  <a:cubicBezTo>
                    <a:pt x="278" y="22"/>
                    <a:pt x="278" y="22"/>
                    <a:pt x="278" y="22"/>
                  </a:cubicBezTo>
                  <a:cubicBezTo>
                    <a:pt x="275" y="15"/>
                    <a:pt x="269" y="8"/>
                    <a:pt x="255" y="10"/>
                  </a:cubicBezTo>
                  <a:cubicBezTo>
                    <a:pt x="236" y="12"/>
                    <a:pt x="230" y="48"/>
                    <a:pt x="228" y="71"/>
                  </a:cubicBezTo>
                  <a:cubicBezTo>
                    <a:pt x="149" y="151"/>
                    <a:pt x="149" y="151"/>
                    <a:pt x="149" y="151"/>
                  </a:cubicBezTo>
                  <a:cubicBezTo>
                    <a:pt x="144" y="156"/>
                    <a:pt x="144" y="165"/>
                    <a:pt x="149" y="170"/>
                  </a:cubicBezTo>
                  <a:close/>
                  <a:moveTo>
                    <a:pt x="280" y="106"/>
                  </a:moveTo>
                  <a:cubicBezTo>
                    <a:pt x="287" y="122"/>
                    <a:pt x="291" y="141"/>
                    <a:pt x="291" y="160"/>
                  </a:cubicBezTo>
                  <a:cubicBezTo>
                    <a:pt x="291" y="233"/>
                    <a:pt x="232" y="293"/>
                    <a:pt x="159" y="293"/>
                  </a:cubicBezTo>
                  <a:cubicBezTo>
                    <a:pt x="86" y="293"/>
                    <a:pt x="26" y="233"/>
                    <a:pt x="26" y="160"/>
                  </a:cubicBezTo>
                  <a:cubicBezTo>
                    <a:pt x="26" y="87"/>
                    <a:pt x="86" y="27"/>
                    <a:pt x="159" y="27"/>
                  </a:cubicBezTo>
                  <a:cubicBezTo>
                    <a:pt x="178" y="27"/>
                    <a:pt x="196" y="31"/>
                    <a:pt x="213" y="39"/>
                  </a:cubicBezTo>
                  <a:cubicBezTo>
                    <a:pt x="215" y="29"/>
                    <a:pt x="218" y="21"/>
                    <a:pt x="222" y="14"/>
                  </a:cubicBezTo>
                  <a:cubicBezTo>
                    <a:pt x="202" y="5"/>
                    <a:pt x="181" y="1"/>
                    <a:pt x="159" y="1"/>
                  </a:cubicBezTo>
                  <a:cubicBezTo>
                    <a:pt x="71" y="1"/>
                    <a:pt x="0" y="72"/>
                    <a:pt x="0" y="160"/>
                  </a:cubicBezTo>
                  <a:cubicBezTo>
                    <a:pt x="0" y="248"/>
                    <a:pt x="71" y="319"/>
                    <a:pt x="159" y="319"/>
                  </a:cubicBezTo>
                  <a:cubicBezTo>
                    <a:pt x="247" y="319"/>
                    <a:pt x="318" y="248"/>
                    <a:pt x="318" y="160"/>
                  </a:cubicBezTo>
                  <a:cubicBezTo>
                    <a:pt x="318" y="138"/>
                    <a:pt x="313" y="116"/>
                    <a:pt x="305" y="97"/>
                  </a:cubicBezTo>
                  <a:cubicBezTo>
                    <a:pt x="298" y="101"/>
                    <a:pt x="290" y="104"/>
                    <a:pt x="280" y="106"/>
                  </a:cubicBezTo>
                  <a:close/>
                  <a:moveTo>
                    <a:pt x="208" y="71"/>
                  </a:moveTo>
                  <a:cubicBezTo>
                    <a:pt x="208" y="69"/>
                    <a:pt x="208" y="67"/>
                    <a:pt x="208" y="65"/>
                  </a:cubicBezTo>
                  <a:cubicBezTo>
                    <a:pt x="194" y="57"/>
                    <a:pt x="177" y="53"/>
                    <a:pt x="159" y="53"/>
                  </a:cubicBezTo>
                  <a:cubicBezTo>
                    <a:pt x="100" y="53"/>
                    <a:pt x="52" y="101"/>
                    <a:pt x="52" y="160"/>
                  </a:cubicBezTo>
                  <a:cubicBezTo>
                    <a:pt x="52" y="219"/>
                    <a:pt x="100" y="267"/>
                    <a:pt x="159" y="267"/>
                  </a:cubicBezTo>
                  <a:cubicBezTo>
                    <a:pt x="218" y="267"/>
                    <a:pt x="266" y="219"/>
                    <a:pt x="266" y="160"/>
                  </a:cubicBezTo>
                  <a:cubicBezTo>
                    <a:pt x="266" y="142"/>
                    <a:pt x="261" y="125"/>
                    <a:pt x="253" y="110"/>
                  </a:cubicBezTo>
                  <a:cubicBezTo>
                    <a:pt x="252" y="110"/>
                    <a:pt x="250" y="111"/>
                    <a:pt x="248" y="111"/>
                  </a:cubicBezTo>
                  <a:cubicBezTo>
                    <a:pt x="232" y="127"/>
                    <a:pt x="232" y="127"/>
                    <a:pt x="232" y="127"/>
                  </a:cubicBezTo>
                  <a:cubicBezTo>
                    <a:pt x="237" y="137"/>
                    <a:pt x="239" y="148"/>
                    <a:pt x="239" y="160"/>
                  </a:cubicBezTo>
                  <a:cubicBezTo>
                    <a:pt x="239" y="204"/>
                    <a:pt x="203" y="240"/>
                    <a:pt x="159" y="240"/>
                  </a:cubicBezTo>
                  <a:cubicBezTo>
                    <a:pt x="114" y="240"/>
                    <a:pt x="78" y="204"/>
                    <a:pt x="78" y="160"/>
                  </a:cubicBezTo>
                  <a:cubicBezTo>
                    <a:pt x="78" y="116"/>
                    <a:pt x="114" y="80"/>
                    <a:pt x="159" y="80"/>
                  </a:cubicBezTo>
                  <a:cubicBezTo>
                    <a:pt x="171" y="80"/>
                    <a:pt x="182" y="82"/>
                    <a:pt x="192" y="87"/>
                  </a:cubicBezTo>
                  <a:lnTo>
                    <a:pt x="208" y="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文本框 2"/>
          <p:cNvSpPr txBox="1"/>
          <p:nvPr>
            <p:custDataLst>
              <p:tags r:id="rId14"/>
            </p:custDataLst>
          </p:nvPr>
        </p:nvSpPr>
        <p:spPr>
          <a:xfrm>
            <a:off x="7582902" y="4131170"/>
            <a:ext cx="2048983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成为行业领域专家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12520" y="44831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工作规划与展望</a:t>
            </a:r>
            <a:endParaRPr lang="zh-CN" altLang="en-US" sz="2400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ldLvl="0" animBg="1"/>
      <p:bldP spid="31" grpId="0"/>
      <p:bldP spid="32" grpId="0"/>
      <p:bldP spid="33" grpId="0" bldLvl="0" animBg="1"/>
      <p:bldP spid="34" grpId="0"/>
      <p:bldP spid="35" grpId="0"/>
      <p:bldP spid="36" grpId="0" bldLvl="0" animBg="1"/>
      <p:bldP spid="37" grpId="0"/>
      <p:bldP spid="38" grpId="0"/>
      <p:bldP spid="39" grpId="0" bldLvl="0" animBg="1"/>
      <p:bldP spid="40" grpId="0"/>
      <p:bldP spid="3" grpId="0"/>
      <p:bldP spid="2" grpId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COMMONDATA" val="eyJoZGlkIjoiZmNhM2ViNjMwMjYwYWFjMGRiMWU3ZWQwMDk5NDQ0Y2EifQ=="/>
  <p:tag name="KSO_WPP_MARK_KEY" val="e9abc988-56f6-4570-91ac-cf6f70929b1d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  <p:tag name="KSO_WM_UNIT_PLACING_PICTURE_USER_VIEWPORT" val="{&quot;height&quot;:3873,&quot;width&quot;:1769}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  <p:tag name="KSO_WM_UNIT_PLACING_PICTURE_USER_VIEWPORT" val="{&quot;height&quot;:3846,&quot;width&quot;:1809}"/>
</p:tagLst>
</file>

<file path=ppt/tags/tag31.xml><?xml version="1.0" encoding="utf-8"?>
<p:tagLst xmlns:p="http://schemas.openxmlformats.org/presentationml/2006/main">
  <p:tag name="KSO_WM_BEAUTIFY_FLAG" val=""/>
  <p:tag name="KSO_WM_UNIT_PLACING_PICTURE_USER_VIEWPORT" val="{&quot;height&quot;:580,&quot;width&quot;:1239}"/>
</p:tagLst>
</file>

<file path=ppt/tags/tag32.xml><?xml version="1.0" encoding="utf-8"?>
<p:tagLst xmlns:p="http://schemas.openxmlformats.org/presentationml/2006/main">
  <p:tag name="KSO_WM_BEAUTIFY_FLAG" val=""/>
  <p:tag name="KSO_WM_UNIT_PLACING_PICTURE_USER_VIEWPORT" val="{&quot;height&quot;:580,&quot;width&quot;:1065}"/>
</p:tagLst>
</file>

<file path=ppt/tags/tag33.xml><?xml version="1.0" encoding="utf-8"?>
<p:tagLst xmlns:p="http://schemas.openxmlformats.org/presentationml/2006/main">
  <p:tag name="KSO_WM_BEAUTIFY_FLAG" val=""/>
  <p:tag name="KSO_WM_UNIT_PLACING_PICTURE_USER_VIEWPORT" val="{&quot;height&quot;:97,&quot;width&quot;:1396}"/>
</p:tagLst>
</file>

<file path=ppt/tags/tag34.xml><?xml version="1.0" encoding="utf-8"?>
<p:tagLst xmlns:p="http://schemas.openxmlformats.org/presentationml/2006/main">
  <p:tag name="KSO_WM_BEAUTIFY_FLAG" val=""/>
  <p:tag name="KSO_WM_UNIT_PLACING_PICTURE_USER_VIEWPORT" val="{&quot;height&quot;:580,&quot;width&quot;:1861}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  <p:tag name="KSO_WM_UNIT_PLACING_PICTURE_USER_VIEWPORT" val="{&quot;height&quot;:3770,&quot;width&quot;:5027}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5594"/>
      </a:accent1>
      <a:accent2>
        <a:srgbClr val="466498"/>
      </a:accent2>
      <a:accent3>
        <a:srgbClr val="FB8A48"/>
      </a:accent3>
      <a:accent4>
        <a:srgbClr val="FEC68B"/>
      </a:accent4>
      <a:accent5>
        <a:srgbClr val="FFFFFF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bg1"/>
        </a:solidFill>
        <a:ln>
          <a:noFill/>
        </a:ln>
      </a:spPr>
      <a:bodyPr lIns="91416" tIns="45708" rIns="91416" bIns="45708"/>
      <a:lstStyle>
        <a:defPPr algn="l">
          <a:defRPr dirty="0"/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1075</Words>
  <Application>WPS 演示</Application>
  <PresentationFormat>宽屏</PresentationFormat>
  <Paragraphs>140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字体圈欣意冠黑体</vt:lpstr>
      <vt:lpstr>思源黑体 CN Normal</vt:lpstr>
      <vt:lpstr>黑体</vt:lpstr>
      <vt:lpstr>Agency FB</vt:lpstr>
      <vt:lpstr>Gill Sans</vt:lpstr>
      <vt:lpstr>Gill Sans MT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胥清</dc:creator>
  <cp:lastModifiedBy>80023166</cp:lastModifiedBy>
  <cp:revision>89</cp:revision>
  <dcterms:created xsi:type="dcterms:W3CDTF">2022-08-18T01:09:00Z</dcterms:created>
  <dcterms:modified xsi:type="dcterms:W3CDTF">2023-06-05T02:08:31Z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8948972C16D9467493983AADED9C8570</vt:lpwstr>
  </property>
  <property fmtid="{D5CDD505-2E9C-101B-9397-08002B2CF9AE}" pid="3" name="KSOProductBuildVer">
    <vt:lpwstr>2052-11.1.0.14309</vt:lpwstr>
  </property>
</Properties>
</file>

<file path=docProps/thumbnail.jpeg>
</file>